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328" r:id="rId2"/>
    <p:sldId id="337" r:id="rId3"/>
    <p:sldId id="336" r:id="rId4"/>
    <p:sldId id="338" r:id="rId5"/>
    <p:sldId id="339" r:id="rId6"/>
    <p:sldId id="297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E9B0"/>
    <a:srgbClr val="24DCCA"/>
    <a:srgbClr val="2CD1F8"/>
    <a:srgbClr val="0594FF"/>
    <a:srgbClr val="86DE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5F0BF-F266-48F4-AA4E-305363FC9CEF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9F8CC-25B0-4674-9CBF-8D40F36E0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40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F3A7-5758-432B-8EB5-8A6ADEB12C2B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92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DBAB-81CB-42DF-8A7E-1E1E6505EC3B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98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633F-75CD-4933-8B31-CB2945CEBAFB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68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B74C-315F-4867-B02C-B2DC2D3D20B5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67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B9A-B1C3-4AF0-8174-A33607E881F6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1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9F83-B55A-46BE-9AEC-96E80259F0E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0D7C-0DF5-4B01-A899-0CFC613D6DA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3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2DAA-9681-4F49-B4C5-0606061CAF02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28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51E8-81A8-4F3F-A4A9-1A7C331077E5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51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5430-B8AB-417A-B14B-6EABE85BE070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86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38113-48CC-401A-95B8-347D17FF3A7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0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3711-2232-468A-9440-3323FE370B21}" type="datetime1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61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407" y="6093296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Алматы-2019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6512" y="1412776"/>
            <a:ext cx="91805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ТЕСТ ТАПСЫРМАЛАРЫН ӘЗІРЛЕУГЕ АРНАЛҒАН </a:t>
            </a: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ӘДІСТЕМЕЛІК ТАЛАПТАР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C:\Users\zh.ahmetov\Desktop\Nauka_i_obuchen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11469"/>
            <a:ext cx="5135711" cy="32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548681"/>
            <a:ext cx="7632848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ТЕСТ ТАПСЫРМАЛАРЫН ӘЗІРЛЕУГЕ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АРНАЛҒАН ТЕХНИКАЛЫҚ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014" y="609329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WORD ФАЙЛДАРЫНДАҒЫ ЖАБЫҚ ТҮРДЕГІ ТТТ ЖОЛДАРЫН АҚПАРАТПЕН ТОЛТЫРУ БОЙЫНША ТЕХНИКАЛЫҚ ТАЛАПТАР</a:t>
            </a:r>
            <a:endParaRPr lang="kk-K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1484783"/>
            <a:ext cx="8928992" cy="4464497"/>
          </a:xfrm>
          <a:prstGeom prst="roundRect">
            <a:avLst>
              <a:gd name="adj" fmla="val 670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мысал: Математика пәні бойынша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ТТ </a:t>
            </a: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теру.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01_</a:t>
            </a: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###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001</a:t>
            </a:r>
          </a:p>
          <a:p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 шарты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x-none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x-none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{Этап}=01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вариантов ответов}=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{Количество правильных вариантов ответов}=1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Правильный ответ}=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{Трудность}=</a:t>
            </a: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{Учебник}=А.Абылкасымова, В. Корчесвский. Алгебра.  9 кл. Алматы: Мектеп,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{Раздел}=01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{Тема}=03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{Подтема}=01</a:t>
            </a:r>
          </a:p>
          <a:p>
            <a:endParaRPr lang="kk-K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- раздел по умолчанию равен 01 (в случае если нет этого пункта)</a:t>
            </a:r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89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548681"/>
            <a:ext cx="7632848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ТЕСТ ТАПСЫРМАЛАРЫН ӘЗІРЛЕУГЕ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АРНАЛҒАН ТЕХНИКАЛЫҚ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014" y="609329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WORD ФАЙЛДАРЫНДАҒЫ ЖАБЫҚ ТҮРДЕГІ ТТТ ЖОЛДАРЫН АҚПАРАТПЕН ТОЛТЫРУ БОЙЫНША ТЕХНИКАЛЫҚ ТАЛАПТАР</a:t>
            </a:r>
            <a:endParaRPr lang="kk-K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1484783"/>
            <a:ext cx="8928992" cy="4464497"/>
          </a:xfrm>
          <a:prstGeom prst="roundRect">
            <a:avLst>
              <a:gd name="adj" fmla="val 670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Word файлдарындағы жабық түрдегі 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ТТТ </a:t>
            </a:r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жолдарын ақпаратпен толтыру бойынша техникалық 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Тест тапсырмаларын теру үшін «WORD» редакторын қолдану керек.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Парақ параметрі: жоғарғы бөлігі – 2 см, төменгі бөлігі – 2 см, оң жағынан – 2 см, сол жағынан – 2 см. Қағаздың өлшемі – А4. Бағытталуы – Кітап түрінде.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Тестілік тапсырмалар Times New Roman шрифтімен терілуі тиіс (бұл әрбір компьютердегі орнатылған шрифт), шрифтің өлшемі – 14. Баған аралық арақашықтық – қарапайым.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ТТТ жауаптары А), B), C), D), E) латын әріптерімен теріледі және еш уақытта автоформат көмегімен ұсынылмайды.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Әр тақырыпшалардың реттілігін сақтай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отырып, тестілік тапсырмаларын бір файлда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теру керек. Теру барысында сөздер арасында ашық жер қалуы тиіс. </a:t>
            </a:r>
            <a:endPara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4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548681"/>
            <a:ext cx="7632848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ТЕСТ ТАПСЫРМАЛАРЫН ӘЗІРЛЕУГЕ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АРНАЛҒАН ТЕХНИКАЛЫҚ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014" y="609329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WORD ФАЙЛДАРЫНДАҒЫ ЖАБЫҚ ТҮРДЕГІ ТТТ ЖОЛДАРЫН АҚПАРАТПЕН ТОЛТЫРУ БОЙЫНША ТЕХНИКАЛЫҚ ТАЛАПТАР</a:t>
            </a:r>
            <a:endParaRPr lang="kk-K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1484783"/>
            <a:ext cx="8928992" cy="4464497"/>
          </a:xfrm>
          <a:prstGeom prst="roundRect">
            <a:avLst>
              <a:gd name="adj" fmla="val 670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Барлық формулалар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Вставка→Объект→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Equation 3.0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редакторымен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терілуі тиіс. Тергеннен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кейін формуланы ерекшелеуіміз керек, бұл үшін: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Стиль – текст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– другой – 14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 степени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 Стиль – текст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азмер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Индекс: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Стиль – текст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азмер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Сызбалар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диаграммалардағы индекстер, физикалық өлшемдер және олардың өлшемдері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құралдар </a:t>
            </a:r>
          </a:p>
          <a:p>
            <a:endParaRPr lang="kk-K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панеліндегі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«Жазба»         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функциясы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көмегімен терілуі тиіс.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Жазбаның шектеулерін алып </a:t>
            </a:r>
            <a:endParaRPr lang="kk-K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тастау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құралдар 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панелінде </a:t>
            </a:r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 линии – нет линии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қадамы орындалады.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294" t="70897" r="33840" b="18214"/>
          <a:stretch/>
        </p:blipFill>
        <p:spPr bwMode="auto">
          <a:xfrm>
            <a:off x="2195736" y="3955993"/>
            <a:ext cx="464696" cy="48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27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548681"/>
            <a:ext cx="7632848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ТЕСТ ТАПСЫРМАЛАРЫН ӘЗІРЛЕУГЕ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АРНАЛҒАН ТЕХНИКАЛЫҚ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014" y="6093297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WORD ФАЙЛДАРЫНДАҒЫ ЖАБЫҚ ТҮРДЕГІ ТТТ ЖОЛДАРЫН АҚПАРАТПЕН ТОЛТЫРУ БОЙЫНША ТЕХНИКАЛЫҚ ТАЛАПТАР</a:t>
            </a:r>
            <a:endParaRPr lang="kk-K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1484783"/>
            <a:ext cx="8928992" cy="4464497"/>
          </a:xfrm>
          <a:prstGeom prst="roundRect">
            <a:avLst>
              <a:gd name="adj" fmla="val 670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dirty="0"/>
          </a:p>
          <a:p>
            <a:r>
              <a:rPr lang="ru-RU" sz="1600" dirty="0"/>
              <a:t> 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Диаграммаларды, схемаларды салғанда, суреттің барлық объектілерін </a:t>
            </a:r>
          </a:p>
          <a:p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ерекшелеп, құралдар панеліндегі «Бағыттауыш»                 көмегімен белгілеп </a:t>
            </a:r>
          </a:p>
          <a:p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алып, топтастыру керек.  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әрбір сызығын ерекшелеу керек: тышқанның оң батырмасын басып – топтау – топтастыруды таңдау керек.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Топтастырылған сурет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положении «в тексте»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қалпында болуы керек. Бұл үшін тышқанның оң батырмасын басу арқылы </a:t>
            </a:r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 обьекта  -  Положение  - в тексте  -  ОК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қадамдарын жасауымыз тиіс. </a:t>
            </a:r>
            <a:r>
              <a:rPr lang="ru-RU" sz="2000" dirty="0"/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257" t="25419" r="8742" b="56905"/>
          <a:stretch/>
        </p:blipFill>
        <p:spPr bwMode="auto">
          <a:xfrm>
            <a:off x="5796136" y="2636912"/>
            <a:ext cx="479685" cy="52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24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835696" y="2204864"/>
            <a:ext cx="5081116" cy="43204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zh.ahmetov\Downloads\1e77968s-4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0928"/>
            <a:ext cx="2160240" cy="249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979613" y="549275"/>
            <a:ext cx="6840537" cy="446088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БІЛІМ ЖӘНЕ ҒЫЛЫМ МИНИСТРЛІГІ</a:t>
            </a:r>
          </a:p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«ҰЛТТЫҚ ТЕСТІЛЕУ ОРТАЛЫҒЫ» РМҚК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0467" y="6165304"/>
            <a:ext cx="8568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ТЕСТ ТАПСЫРМАЛАРЫН ӘЗІРЛЕУ ӘДІСТЕМЕСІ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6935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348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Грамотность чтения</dc:title>
  <dc:creator>Жандос Ахметов</dc:creator>
  <cp:lastModifiedBy>Home</cp:lastModifiedBy>
  <cp:revision>121</cp:revision>
  <cp:lastPrinted>2013-09-21T12:40:54Z</cp:lastPrinted>
  <dcterms:created xsi:type="dcterms:W3CDTF">2013-09-19T05:40:26Z</dcterms:created>
  <dcterms:modified xsi:type="dcterms:W3CDTF">2020-04-29T06:58:56Z</dcterms:modified>
</cp:coreProperties>
</file>