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8"/>
  </p:notesMasterIdLst>
  <p:sldIdLst>
    <p:sldId id="325" r:id="rId2"/>
    <p:sldId id="331" r:id="rId3"/>
    <p:sldId id="329" r:id="rId4"/>
    <p:sldId id="340" r:id="rId5"/>
    <p:sldId id="366" r:id="rId6"/>
    <p:sldId id="345" r:id="rId7"/>
    <p:sldId id="367" r:id="rId8"/>
    <p:sldId id="368" r:id="rId9"/>
    <p:sldId id="369" r:id="rId10"/>
    <p:sldId id="346" r:id="rId11"/>
    <p:sldId id="347" r:id="rId12"/>
    <p:sldId id="348" r:id="rId13"/>
    <p:sldId id="349" r:id="rId14"/>
    <p:sldId id="382" r:id="rId15"/>
    <p:sldId id="350" r:id="rId16"/>
    <p:sldId id="351" r:id="rId17"/>
    <p:sldId id="383" r:id="rId18"/>
    <p:sldId id="384" r:id="rId19"/>
    <p:sldId id="385" r:id="rId20"/>
    <p:sldId id="386" r:id="rId21"/>
    <p:sldId id="387" r:id="rId22"/>
    <p:sldId id="389" r:id="rId23"/>
    <p:sldId id="390" r:id="rId24"/>
    <p:sldId id="388" r:id="rId25"/>
    <p:sldId id="354" r:id="rId26"/>
    <p:sldId id="355" r:id="rId27"/>
    <p:sldId id="357" r:id="rId28"/>
    <p:sldId id="358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81" r:id="rId37"/>
    <p:sldId id="380" r:id="rId38"/>
    <p:sldId id="379" r:id="rId39"/>
    <p:sldId id="371" r:id="rId40"/>
    <p:sldId id="359" r:id="rId41"/>
    <p:sldId id="360" r:id="rId42"/>
    <p:sldId id="391" r:id="rId43"/>
    <p:sldId id="392" r:id="rId44"/>
    <p:sldId id="393" r:id="rId45"/>
    <p:sldId id="394" r:id="rId46"/>
    <p:sldId id="297" r:id="rId4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E9B0"/>
    <a:srgbClr val="24DCCA"/>
    <a:srgbClr val="2CD1F8"/>
    <a:srgbClr val="0594FF"/>
    <a:srgbClr val="86DE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C6DE7-8D8F-4F66-977C-C15A2F9988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29DD84-6D6B-4047-A3A7-AD6131DF0D8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 тапсырмаларының түрлері</a:t>
          </a:r>
          <a:endParaRPr lang="ru-RU" sz="14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4A20A2-24CB-4AE5-B4F1-E471DEE7F22C}" type="parTrans" cxnId="{83ED65C5-F912-4887-BBBD-9D38D00335AA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0E4EFF-E61E-4FF0-B877-72F993EB0BAE}" type="sibTrans" cxnId="{83ED65C5-F912-4887-BBBD-9D38D00335AA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DDC4D7-37F9-4A7C-A72D-3C56CBB677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Жабық түрдегі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D2D6C2-FD56-418E-9607-C265AF12C698}" type="parTrans" cxnId="{1BD1B128-FA57-4748-9322-D435511B2B08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7306A9-AD96-4578-A810-8B24C9CD56E4}" type="sibTrans" cxnId="{1BD1B128-FA57-4748-9322-D435511B2B08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90BEEA-E76E-4E29-BE29-DF2EFF71EEF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Ашық түрдегі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A7B7A5-E3B3-411B-AD5A-B39606A976A4}" type="parTrans" cxnId="{856AF892-B28D-4B7C-BD43-07754B30C92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0A5AAC-CE7F-49D5-9779-B604797889F0}" type="sibTrans" cxnId="{856AF892-B28D-4B7C-BD43-07754B30C92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66913A-7736-49F2-8DA0-09B97AE76D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Сәйкестікті анықтауға арналған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F56C87-B0BF-4D0E-9333-E6B86ED717A1}" type="parTrans" cxnId="{A67C5578-3155-4E9C-A063-FA0B0761AA46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E99E26-0FFE-4941-B843-CE4795C1196C}" type="sibTrans" cxnId="{A67C5578-3155-4E9C-A063-FA0B0761AA46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05E233-2BE2-49E1-8AF1-D681FF927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Дұрыс тізбекті анықтауға арналған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698570-4FD4-406E-B1FC-C6537662B6CE}" type="parTrans" cxnId="{710A7BE2-7A2D-41CF-BFC0-EA73B7BE8ED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B3F832-9C08-407C-9E79-3FA22D061343}" type="sibTrans" cxnId="{710A7BE2-7A2D-41CF-BFC0-EA73B7BE8ED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61DD9-731F-4E38-B01E-866A2A22744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ғана дұрыс жауапты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54CD98-08D0-4313-BCA9-DBD08AD4FBCB}" type="parTrans" cxnId="{B71CC47A-BA3C-46EF-9A09-D9CBBCC2DE12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1DC393-A90A-43A1-8E91-601E2BEBFB52}" type="sibTrans" cxnId="{B71CC47A-BA3C-46EF-9A09-D9CBBCC2DE12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DF93C5-0EA3-455B-820D-6B17A324B28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немесе бірнеше дұрыс жауапты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F7777C-F008-4421-B7DA-7E6AFC887D2A}" type="parTrans" cxnId="{C6788D92-2354-4FAC-8358-1D043896C41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CBA4CE-A2EC-492F-9496-956E2645A29C}" type="sibTrans" cxnId="{C6788D92-2354-4FAC-8358-1D043896C41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960C83-6DF5-49AD-943E-D39D87EFD73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Ұсынылған екі (үш) жауаптың біреуін таңдау (альтернативті);</a:t>
          </a:r>
        </a:p>
        <a:p>
          <a:pPr algn="ctr"/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 Ұсынылған бірнеше жауаптың біреуін таңдау.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075A39-68B2-4413-96B7-9143A854ED45}" type="parTrans" cxnId="{CE167582-B884-44FA-902E-EE576893F85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C182B7-3622-4C10-BCE9-1A663D0B4B4A}" type="sibTrans" cxnId="{CE167582-B884-44FA-902E-EE576893F85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779318-F0D3-4C3F-A118-18AB05382F89}" type="pres">
      <dgm:prSet presAssocID="{7B9C6DE7-8D8F-4F66-977C-C15A2F9988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B71B77-F24D-4DE9-B5DC-CF6F45C555F1}" type="pres">
      <dgm:prSet presAssocID="{AE29DD84-6D6B-4047-A3A7-AD6131DF0D81}" presName="hierRoot1" presStyleCnt="0">
        <dgm:presLayoutVars>
          <dgm:hierBranch val="init"/>
        </dgm:presLayoutVars>
      </dgm:prSet>
      <dgm:spPr/>
    </dgm:pt>
    <dgm:pt modelId="{7A231FC3-62E3-496C-AE06-9290F81372D3}" type="pres">
      <dgm:prSet presAssocID="{AE29DD84-6D6B-4047-A3A7-AD6131DF0D81}" presName="rootComposite1" presStyleCnt="0"/>
      <dgm:spPr/>
    </dgm:pt>
    <dgm:pt modelId="{1C516DE3-EF5A-4C67-96E4-A2360F5F059B}" type="pres">
      <dgm:prSet presAssocID="{AE29DD84-6D6B-4047-A3A7-AD6131DF0D81}" presName="rootText1" presStyleLbl="node0" presStyleIdx="0" presStyleCnt="1" custScaleX="210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F553C1-68E0-499A-89DE-4426118982A7}" type="pres">
      <dgm:prSet presAssocID="{AE29DD84-6D6B-4047-A3A7-AD6131DF0D8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398576-94E8-4572-B16A-FB46BD1C1CF7}" type="pres">
      <dgm:prSet presAssocID="{AE29DD84-6D6B-4047-A3A7-AD6131DF0D81}" presName="hierChild2" presStyleCnt="0"/>
      <dgm:spPr/>
    </dgm:pt>
    <dgm:pt modelId="{4DB4B615-DC0F-41D9-98D8-65D33E73E565}" type="pres">
      <dgm:prSet presAssocID="{1BD2D6C2-FD56-418E-9607-C265AF12C69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22CD888-1F87-4BF2-B277-B4DF42D53B5D}" type="pres">
      <dgm:prSet presAssocID="{F8DDC4D7-37F9-4A7C-A72D-3C56CBB6777C}" presName="hierRoot2" presStyleCnt="0">
        <dgm:presLayoutVars>
          <dgm:hierBranch val="init"/>
        </dgm:presLayoutVars>
      </dgm:prSet>
      <dgm:spPr/>
    </dgm:pt>
    <dgm:pt modelId="{B3DDD5B0-06AD-4E40-9C15-37B8C3A4C5A7}" type="pres">
      <dgm:prSet presAssocID="{F8DDC4D7-37F9-4A7C-A72D-3C56CBB6777C}" presName="rootComposite" presStyleCnt="0"/>
      <dgm:spPr/>
    </dgm:pt>
    <dgm:pt modelId="{2907604C-0C87-48CA-8CCA-C8AE73241DE2}" type="pres">
      <dgm:prSet presAssocID="{F8DDC4D7-37F9-4A7C-A72D-3C56CBB677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9AC3D8-3C09-434B-A7FF-B850D4EB362F}" type="pres">
      <dgm:prSet presAssocID="{F8DDC4D7-37F9-4A7C-A72D-3C56CBB6777C}" presName="rootConnector" presStyleLbl="node2" presStyleIdx="0" presStyleCnt="4"/>
      <dgm:spPr/>
      <dgm:t>
        <a:bodyPr/>
        <a:lstStyle/>
        <a:p>
          <a:endParaRPr lang="ru-RU"/>
        </a:p>
      </dgm:t>
    </dgm:pt>
    <dgm:pt modelId="{5A330924-3DF0-4C18-AEBB-1E9807561B02}" type="pres">
      <dgm:prSet presAssocID="{F8DDC4D7-37F9-4A7C-A72D-3C56CBB6777C}" presName="hierChild4" presStyleCnt="0"/>
      <dgm:spPr/>
    </dgm:pt>
    <dgm:pt modelId="{C4C298FB-F0CE-4755-BBB4-2FAFDCBDED31}" type="pres">
      <dgm:prSet presAssocID="{9C54CD98-08D0-4313-BCA9-DBD08AD4FBC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7354F843-2D6D-4DC7-A309-7848719D8BD7}" type="pres">
      <dgm:prSet presAssocID="{57561DD9-731F-4E38-B01E-866A2A227440}" presName="hierRoot2" presStyleCnt="0">
        <dgm:presLayoutVars>
          <dgm:hierBranch val="init"/>
        </dgm:presLayoutVars>
      </dgm:prSet>
      <dgm:spPr/>
    </dgm:pt>
    <dgm:pt modelId="{7C103378-75B6-42A3-BA39-7E8AC1758928}" type="pres">
      <dgm:prSet presAssocID="{57561DD9-731F-4E38-B01E-866A2A227440}" presName="rootComposite" presStyleCnt="0"/>
      <dgm:spPr/>
    </dgm:pt>
    <dgm:pt modelId="{D999323A-F402-4CAC-9691-D7AE79465F6C}" type="pres">
      <dgm:prSet presAssocID="{57561DD9-731F-4E38-B01E-866A2A227440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ACA644-558E-46AF-B6CF-00D80D1893B8}" type="pres">
      <dgm:prSet presAssocID="{57561DD9-731F-4E38-B01E-866A2A227440}" presName="rootConnector" presStyleLbl="node3" presStyleIdx="0" presStyleCnt="2"/>
      <dgm:spPr/>
      <dgm:t>
        <a:bodyPr/>
        <a:lstStyle/>
        <a:p>
          <a:endParaRPr lang="ru-RU"/>
        </a:p>
      </dgm:t>
    </dgm:pt>
    <dgm:pt modelId="{DD99C3B3-9C63-4B06-80A3-3EF431372FF1}" type="pres">
      <dgm:prSet presAssocID="{57561DD9-731F-4E38-B01E-866A2A227440}" presName="hierChild4" presStyleCnt="0"/>
      <dgm:spPr/>
    </dgm:pt>
    <dgm:pt modelId="{76FA37A5-640D-4D90-A421-8CA617C82CEB}" type="pres">
      <dgm:prSet presAssocID="{4C075A39-68B2-4413-96B7-9143A854ED45}" presName="Name37" presStyleLbl="parChTrans1D4" presStyleIdx="0" presStyleCnt="1"/>
      <dgm:spPr/>
      <dgm:t>
        <a:bodyPr/>
        <a:lstStyle/>
        <a:p>
          <a:endParaRPr lang="ru-RU"/>
        </a:p>
      </dgm:t>
    </dgm:pt>
    <dgm:pt modelId="{35A52EB0-642C-4B2C-9D04-D40FD8934D87}" type="pres">
      <dgm:prSet presAssocID="{7F960C83-6DF5-49AD-943E-D39D87EFD73A}" presName="hierRoot2" presStyleCnt="0">
        <dgm:presLayoutVars>
          <dgm:hierBranch val="init"/>
        </dgm:presLayoutVars>
      </dgm:prSet>
      <dgm:spPr/>
    </dgm:pt>
    <dgm:pt modelId="{41AAA5BE-B14C-4D0D-A23C-E9FD43740A29}" type="pres">
      <dgm:prSet presAssocID="{7F960C83-6DF5-49AD-943E-D39D87EFD73A}" presName="rootComposite" presStyleCnt="0"/>
      <dgm:spPr/>
    </dgm:pt>
    <dgm:pt modelId="{64E75BF9-45DF-4C75-9589-C11B3BEE6754}" type="pres">
      <dgm:prSet presAssocID="{7F960C83-6DF5-49AD-943E-D39D87EFD73A}" presName="rootText" presStyleLbl="node4" presStyleIdx="0" presStyleCnt="1" custScaleX="196120" custScaleY="1289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58E36-967B-4258-B340-5BF75DB8D38E}" type="pres">
      <dgm:prSet presAssocID="{7F960C83-6DF5-49AD-943E-D39D87EFD73A}" presName="rootConnector" presStyleLbl="node4" presStyleIdx="0" presStyleCnt="1"/>
      <dgm:spPr/>
      <dgm:t>
        <a:bodyPr/>
        <a:lstStyle/>
        <a:p>
          <a:endParaRPr lang="ru-RU"/>
        </a:p>
      </dgm:t>
    </dgm:pt>
    <dgm:pt modelId="{2F756E26-CB6C-472C-868F-942FFA2C5897}" type="pres">
      <dgm:prSet presAssocID="{7F960C83-6DF5-49AD-943E-D39D87EFD73A}" presName="hierChild4" presStyleCnt="0"/>
      <dgm:spPr/>
    </dgm:pt>
    <dgm:pt modelId="{36CA372C-DBB3-460A-AB9A-79178C1D3436}" type="pres">
      <dgm:prSet presAssocID="{7F960C83-6DF5-49AD-943E-D39D87EFD73A}" presName="hierChild5" presStyleCnt="0"/>
      <dgm:spPr/>
    </dgm:pt>
    <dgm:pt modelId="{0D5291AA-4F77-413D-B864-6B44212C7B96}" type="pres">
      <dgm:prSet presAssocID="{57561DD9-731F-4E38-B01E-866A2A227440}" presName="hierChild5" presStyleCnt="0"/>
      <dgm:spPr/>
    </dgm:pt>
    <dgm:pt modelId="{7334899F-F1DE-42D4-AF53-4CDBBD8E293C}" type="pres">
      <dgm:prSet presAssocID="{62F7777C-F008-4421-B7DA-7E6AFC887D2A}" presName="Name37" presStyleLbl="parChTrans1D3" presStyleIdx="1" presStyleCnt="2"/>
      <dgm:spPr/>
      <dgm:t>
        <a:bodyPr/>
        <a:lstStyle/>
        <a:p>
          <a:endParaRPr lang="ru-RU"/>
        </a:p>
      </dgm:t>
    </dgm:pt>
    <dgm:pt modelId="{82057E16-EF26-42B3-9C75-F5E51AF1D3CE}" type="pres">
      <dgm:prSet presAssocID="{DBDF93C5-0EA3-455B-820D-6B17A324B28D}" presName="hierRoot2" presStyleCnt="0">
        <dgm:presLayoutVars>
          <dgm:hierBranch val="init"/>
        </dgm:presLayoutVars>
      </dgm:prSet>
      <dgm:spPr/>
    </dgm:pt>
    <dgm:pt modelId="{7D638A47-9398-48DE-8289-7652DADC5D21}" type="pres">
      <dgm:prSet presAssocID="{DBDF93C5-0EA3-455B-820D-6B17A324B28D}" presName="rootComposite" presStyleCnt="0"/>
      <dgm:spPr/>
    </dgm:pt>
    <dgm:pt modelId="{4B984324-04C8-4EBB-AEA2-D367755F51F0}" type="pres">
      <dgm:prSet presAssocID="{DBDF93C5-0EA3-455B-820D-6B17A324B28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DDDBD4-41BD-44F2-B95D-D585E25A1E67}" type="pres">
      <dgm:prSet presAssocID="{DBDF93C5-0EA3-455B-820D-6B17A324B28D}" presName="rootConnector" presStyleLbl="node3" presStyleIdx="1" presStyleCnt="2"/>
      <dgm:spPr/>
      <dgm:t>
        <a:bodyPr/>
        <a:lstStyle/>
        <a:p>
          <a:endParaRPr lang="ru-RU"/>
        </a:p>
      </dgm:t>
    </dgm:pt>
    <dgm:pt modelId="{B09267CC-4835-4288-B04B-BE81427AC69E}" type="pres">
      <dgm:prSet presAssocID="{DBDF93C5-0EA3-455B-820D-6B17A324B28D}" presName="hierChild4" presStyleCnt="0"/>
      <dgm:spPr/>
    </dgm:pt>
    <dgm:pt modelId="{B5314F64-6515-4856-B015-3F317783C460}" type="pres">
      <dgm:prSet presAssocID="{DBDF93C5-0EA3-455B-820D-6B17A324B28D}" presName="hierChild5" presStyleCnt="0"/>
      <dgm:spPr/>
    </dgm:pt>
    <dgm:pt modelId="{381DCC16-20B7-41FB-AE17-0CD9AFE24604}" type="pres">
      <dgm:prSet presAssocID="{F8DDC4D7-37F9-4A7C-A72D-3C56CBB6777C}" presName="hierChild5" presStyleCnt="0"/>
      <dgm:spPr/>
    </dgm:pt>
    <dgm:pt modelId="{FA42FA21-A9B5-49A7-A00B-CC564E484BE5}" type="pres">
      <dgm:prSet presAssocID="{D6A7B7A5-E3B3-411B-AD5A-B39606A976A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B7DE72A-D1D6-4258-8790-F8BC3081626C}" type="pres">
      <dgm:prSet presAssocID="{7590BEEA-E76E-4E29-BE29-DF2EFF71EEF6}" presName="hierRoot2" presStyleCnt="0">
        <dgm:presLayoutVars>
          <dgm:hierBranch val="init"/>
        </dgm:presLayoutVars>
      </dgm:prSet>
      <dgm:spPr/>
    </dgm:pt>
    <dgm:pt modelId="{A54A52E0-7E8D-4935-A50C-2962259E7A3B}" type="pres">
      <dgm:prSet presAssocID="{7590BEEA-E76E-4E29-BE29-DF2EFF71EEF6}" presName="rootComposite" presStyleCnt="0"/>
      <dgm:spPr/>
    </dgm:pt>
    <dgm:pt modelId="{B8742172-B00D-459A-8BF5-009F8F1242D4}" type="pres">
      <dgm:prSet presAssocID="{7590BEEA-E76E-4E29-BE29-DF2EFF71EEF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108594-E6CB-41F5-9A91-049E358225A0}" type="pres">
      <dgm:prSet presAssocID="{7590BEEA-E76E-4E29-BE29-DF2EFF71EEF6}" presName="rootConnector" presStyleLbl="node2" presStyleIdx="1" presStyleCnt="4"/>
      <dgm:spPr/>
      <dgm:t>
        <a:bodyPr/>
        <a:lstStyle/>
        <a:p>
          <a:endParaRPr lang="ru-RU"/>
        </a:p>
      </dgm:t>
    </dgm:pt>
    <dgm:pt modelId="{6191B672-9FAE-4E2C-9B4E-650E90EEE59F}" type="pres">
      <dgm:prSet presAssocID="{7590BEEA-E76E-4E29-BE29-DF2EFF71EEF6}" presName="hierChild4" presStyleCnt="0"/>
      <dgm:spPr/>
    </dgm:pt>
    <dgm:pt modelId="{54EAAC1E-961B-479F-A3E9-9FDE93E7C53C}" type="pres">
      <dgm:prSet presAssocID="{7590BEEA-E76E-4E29-BE29-DF2EFF71EEF6}" presName="hierChild5" presStyleCnt="0"/>
      <dgm:spPr/>
    </dgm:pt>
    <dgm:pt modelId="{2BE7E01C-ABFB-42B4-A74E-D7554F49EDAD}" type="pres">
      <dgm:prSet presAssocID="{BAF56C87-B0BF-4D0E-9333-E6B86ED717A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184760F-BB8B-4946-9ECE-E2DFA76DF219}" type="pres">
      <dgm:prSet presAssocID="{0666913A-7736-49F2-8DA0-09B97AE76D24}" presName="hierRoot2" presStyleCnt="0">
        <dgm:presLayoutVars>
          <dgm:hierBranch val="init"/>
        </dgm:presLayoutVars>
      </dgm:prSet>
      <dgm:spPr/>
    </dgm:pt>
    <dgm:pt modelId="{C1832CAE-8F89-4EE4-9BDF-00A909279479}" type="pres">
      <dgm:prSet presAssocID="{0666913A-7736-49F2-8DA0-09B97AE76D24}" presName="rootComposite" presStyleCnt="0"/>
      <dgm:spPr/>
    </dgm:pt>
    <dgm:pt modelId="{D711E7C6-D405-4505-B7B4-348D7975FBDF}" type="pres">
      <dgm:prSet presAssocID="{0666913A-7736-49F2-8DA0-09B97AE76D2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019BB-DEAF-4929-899B-42EE279B0AF6}" type="pres">
      <dgm:prSet presAssocID="{0666913A-7736-49F2-8DA0-09B97AE76D24}" presName="rootConnector" presStyleLbl="node2" presStyleIdx="2" presStyleCnt="4"/>
      <dgm:spPr/>
      <dgm:t>
        <a:bodyPr/>
        <a:lstStyle/>
        <a:p>
          <a:endParaRPr lang="ru-RU"/>
        </a:p>
      </dgm:t>
    </dgm:pt>
    <dgm:pt modelId="{B539D147-027F-4B3D-9837-E67186309A9F}" type="pres">
      <dgm:prSet presAssocID="{0666913A-7736-49F2-8DA0-09B97AE76D24}" presName="hierChild4" presStyleCnt="0"/>
      <dgm:spPr/>
    </dgm:pt>
    <dgm:pt modelId="{D7019570-1635-46D1-9319-04032433C059}" type="pres">
      <dgm:prSet presAssocID="{0666913A-7736-49F2-8DA0-09B97AE76D24}" presName="hierChild5" presStyleCnt="0"/>
      <dgm:spPr/>
    </dgm:pt>
    <dgm:pt modelId="{0310215E-300A-4BB5-B158-121A5881914F}" type="pres">
      <dgm:prSet presAssocID="{71698570-4FD4-406E-B1FC-C6537662B6C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BF7ED43-6B2A-4DF8-A612-EBE8404B9B3B}" type="pres">
      <dgm:prSet presAssocID="{4905E233-2BE2-49E1-8AF1-D681FF927E66}" presName="hierRoot2" presStyleCnt="0">
        <dgm:presLayoutVars>
          <dgm:hierBranch val="init"/>
        </dgm:presLayoutVars>
      </dgm:prSet>
      <dgm:spPr/>
    </dgm:pt>
    <dgm:pt modelId="{216FE4F6-4192-4672-B46E-0691A0A0D5C4}" type="pres">
      <dgm:prSet presAssocID="{4905E233-2BE2-49E1-8AF1-D681FF927E66}" presName="rootComposite" presStyleCnt="0"/>
      <dgm:spPr/>
    </dgm:pt>
    <dgm:pt modelId="{5F0BC275-948B-4DD4-AF56-3D357287F9D7}" type="pres">
      <dgm:prSet presAssocID="{4905E233-2BE2-49E1-8AF1-D681FF927E6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232051-33C5-4466-8CA1-4B45C53E8293}" type="pres">
      <dgm:prSet presAssocID="{4905E233-2BE2-49E1-8AF1-D681FF927E66}" presName="rootConnector" presStyleLbl="node2" presStyleIdx="3" presStyleCnt="4"/>
      <dgm:spPr/>
      <dgm:t>
        <a:bodyPr/>
        <a:lstStyle/>
        <a:p>
          <a:endParaRPr lang="ru-RU"/>
        </a:p>
      </dgm:t>
    </dgm:pt>
    <dgm:pt modelId="{6BB878DC-1DBD-470A-94B9-AED3C65D8CE5}" type="pres">
      <dgm:prSet presAssocID="{4905E233-2BE2-49E1-8AF1-D681FF927E66}" presName="hierChild4" presStyleCnt="0"/>
      <dgm:spPr/>
    </dgm:pt>
    <dgm:pt modelId="{6735D337-6198-466B-A144-E631AA8F0B6B}" type="pres">
      <dgm:prSet presAssocID="{4905E233-2BE2-49E1-8AF1-D681FF927E66}" presName="hierChild5" presStyleCnt="0"/>
      <dgm:spPr/>
    </dgm:pt>
    <dgm:pt modelId="{243BA848-123B-4B37-897F-FAF2249D8197}" type="pres">
      <dgm:prSet presAssocID="{AE29DD84-6D6B-4047-A3A7-AD6131DF0D81}" presName="hierChild3" presStyleCnt="0"/>
      <dgm:spPr/>
    </dgm:pt>
  </dgm:ptLst>
  <dgm:cxnLst>
    <dgm:cxn modelId="{E45AB3D6-0074-496E-AF96-7D09967110FF}" type="presOf" srcId="{71698570-4FD4-406E-B1FC-C6537662B6CE}" destId="{0310215E-300A-4BB5-B158-121A5881914F}" srcOrd="0" destOrd="0" presId="urn:microsoft.com/office/officeart/2005/8/layout/orgChart1"/>
    <dgm:cxn modelId="{682494D6-BFF8-46C0-9C08-1063830A987E}" type="presOf" srcId="{7B9C6DE7-8D8F-4F66-977C-C15A2F9988D5}" destId="{DD779318-F0D3-4C3F-A118-18AB05382F89}" srcOrd="0" destOrd="0" presId="urn:microsoft.com/office/officeart/2005/8/layout/orgChart1"/>
    <dgm:cxn modelId="{36DAD805-FE58-460D-A4B7-31E8B5B3B53D}" type="presOf" srcId="{4C075A39-68B2-4413-96B7-9143A854ED45}" destId="{76FA37A5-640D-4D90-A421-8CA617C82CEB}" srcOrd="0" destOrd="0" presId="urn:microsoft.com/office/officeart/2005/8/layout/orgChart1"/>
    <dgm:cxn modelId="{83ED65C5-F912-4887-BBBD-9D38D00335AA}" srcId="{7B9C6DE7-8D8F-4F66-977C-C15A2F9988D5}" destId="{AE29DD84-6D6B-4047-A3A7-AD6131DF0D81}" srcOrd="0" destOrd="0" parTransId="{1B4A20A2-24CB-4AE5-B4F1-E471DEE7F22C}" sibTransId="{F00E4EFF-E61E-4FF0-B877-72F993EB0BAE}"/>
    <dgm:cxn modelId="{BF116D3D-11E8-47F9-8479-36AD07FB9CB4}" type="presOf" srcId="{BAF56C87-B0BF-4D0E-9333-E6B86ED717A1}" destId="{2BE7E01C-ABFB-42B4-A74E-D7554F49EDAD}" srcOrd="0" destOrd="0" presId="urn:microsoft.com/office/officeart/2005/8/layout/orgChart1"/>
    <dgm:cxn modelId="{1BD1B128-FA57-4748-9322-D435511B2B08}" srcId="{AE29DD84-6D6B-4047-A3A7-AD6131DF0D81}" destId="{F8DDC4D7-37F9-4A7C-A72D-3C56CBB6777C}" srcOrd="0" destOrd="0" parTransId="{1BD2D6C2-FD56-418E-9607-C265AF12C698}" sibTransId="{EE7306A9-AD96-4578-A810-8B24C9CD56E4}"/>
    <dgm:cxn modelId="{F38674BE-D471-4D65-A362-D5A4A2575F01}" type="presOf" srcId="{57561DD9-731F-4E38-B01E-866A2A227440}" destId="{9FACA644-558E-46AF-B6CF-00D80D1893B8}" srcOrd="1" destOrd="0" presId="urn:microsoft.com/office/officeart/2005/8/layout/orgChart1"/>
    <dgm:cxn modelId="{86C84E54-6EA7-46E1-B510-593516C60A7E}" type="presOf" srcId="{4905E233-2BE2-49E1-8AF1-D681FF927E66}" destId="{5F0BC275-948B-4DD4-AF56-3D357287F9D7}" srcOrd="0" destOrd="0" presId="urn:microsoft.com/office/officeart/2005/8/layout/orgChart1"/>
    <dgm:cxn modelId="{89205850-975A-4BFF-90C4-BC98CCFFCF61}" type="presOf" srcId="{7F960C83-6DF5-49AD-943E-D39D87EFD73A}" destId="{74258E36-967B-4258-B340-5BF75DB8D38E}" srcOrd="1" destOrd="0" presId="urn:microsoft.com/office/officeart/2005/8/layout/orgChart1"/>
    <dgm:cxn modelId="{D02D0A26-8805-4FF1-821E-8F34C913629A}" type="presOf" srcId="{F8DDC4D7-37F9-4A7C-A72D-3C56CBB6777C}" destId="{C19AC3D8-3C09-434B-A7FF-B850D4EB362F}" srcOrd="1" destOrd="0" presId="urn:microsoft.com/office/officeart/2005/8/layout/orgChart1"/>
    <dgm:cxn modelId="{1E1E735C-DA1E-4A79-BC2B-F78F15ECAB4B}" type="presOf" srcId="{0666913A-7736-49F2-8DA0-09B97AE76D24}" destId="{5B3019BB-DEAF-4929-899B-42EE279B0AF6}" srcOrd="1" destOrd="0" presId="urn:microsoft.com/office/officeart/2005/8/layout/orgChart1"/>
    <dgm:cxn modelId="{394F5222-CFB6-4CB7-8290-D3665AA388BD}" type="presOf" srcId="{AE29DD84-6D6B-4047-A3A7-AD6131DF0D81}" destId="{1C516DE3-EF5A-4C67-96E4-A2360F5F059B}" srcOrd="0" destOrd="0" presId="urn:microsoft.com/office/officeart/2005/8/layout/orgChart1"/>
    <dgm:cxn modelId="{16F1088F-4FDD-4538-9A2E-1E58A2164C53}" type="presOf" srcId="{57561DD9-731F-4E38-B01E-866A2A227440}" destId="{D999323A-F402-4CAC-9691-D7AE79465F6C}" srcOrd="0" destOrd="0" presId="urn:microsoft.com/office/officeart/2005/8/layout/orgChart1"/>
    <dgm:cxn modelId="{8F12B00F-D24E-403C-8874-A1EBCD4978E6}" type="presOf" srcId="{9C54CD98-08D0-4313-BCA9-DBD08AD4FBCB}" destId="{C4C298FB-F0CE-4755-BBB4-2FAFDCBDED31}" srcOrd="0" destOrd="0" presId="urn:microsoft.com/office/officeart/2005/8/layout/orgChart1"/>
    <dgm:cxn modelId="{D369DB62-7783-4EAD-B09A-8CBF94DD9C2B}" type="presOf" srcId="{7590BEEA-E76E-4E29-BE29-DF2EFF71EEF6}" destId="{9E108594-E6CB-41F5-9A91-049E358225A0}" srcOrd="1" destOrd="0" presId="urn:microsoft.com/office/officeart/2005/8/layout/orgChart1"/>
    <dgm:cxn modelId="{0A7136A8-D998-43C1-BA40-DBB3FAA71FAA}" type="presOf" srcId="{4905E233-2BE2-49E1-8AF1-D681FF927E66}" destId="{7C232051-33C5-4466-8CA1-4B45C53E8293}" srcOrd="1" destOrd="0" presId="urn:microsoft.com/office/officeart/2005/8/layout/orgChart1"/>
    <dgm:cxn modelId="{7B134E7E-DA14-45FD-89D7-70AB9F7AF1DF}" type="presOf" srcId="{AE29DD84-6D6B-4047-A3A7-AD6131DF0D81}" destId="{AEF553C1-68E0-499A-89DE-4426118982A7}" srcOrd="1" destOrd="0" presId="urn:microsoft.com/office/officeart/2005/8/layout/orgChart1"/>
    <dgm:cxn modelId="{415DA1D2-41BF-4DD3-8643-80864F9551AA}" type="presOf" srcId="{F8DDC4D7-37F9-4A7C-A72D-3C56CBB6777C}" destId="{2907604C-0C87-48CA-8CCA-C8AE73241DE2}" srcOrd="0" destOrd="0" presId="urn:microsoft.com/office/officeart/2005/8/layout/orgChart1"/>
    <dgm:cxn modelId="{50880808-AC48-467B-B14C-1E97DC4AB0DE}" type="presOf" srcId="{DBDF93C5-0EA3-455B-820D-6B17A324B28D}" destId="{C0DDDBD4-41BD-44F2-B95D-D585E25A1E67}" srcOrd="1" destOrd="0" presId="urn:microsoft.com/office/officeart/2005/8/layout/orgChart1"/>
    <dgm:cxn modelId="{CB250963-2673-448D-AA7D-6EB9FDE7CAE8}" type="presOf" srcId="{DBDF93C5-0EA3-455B-820D-6B17A324B28D}" destId="{4B984324-04C8-4EBB-AEA2-D367755F51F0}" srcOrd="0" destOrd="0" presId="urn:microsoft.com/office/officeart/2005/8/layout/orgChart1"/>
    <dgm:cxn modelId="{CE167582-B884-44FA-902E-EE576893F85B}" srcId="{57561DD9-731F-4E38-B01E-866A2A227440}" destId="{7F960C83-6DF5-49AD-943E-D39D87EFD73A}" srcOrd="0" destOrd="0" parTransId="{4C075A39-68B2-4413-96B7-9143A854ED45}" sibTransId="{C9C182B7-3622-4C10-BCE9-1A663D0B4B4A}"/>
    <dgm:cxn modelId="{52C6AFB7-7B67-49FA-BD9C-2865CCFABF12}" type="presOf" srcId="{7590BEEA-E76E-4E29-BE29-DF2EFF71EEF6}" destId="{B8742172-B00D-459A-8BF5-009F8F1242D4}" srcOrd="0" destOrd="0" presId="urn:microsoft.com/office/officeart/2005/8/layout/orgChart1"/>
    <dgm:cxn modelId="{C6788D92-2354-4FAC-8358-1D043896C41E}" srcId="{F8DDC4D7-37F9-4A7C-A72D-3C56CBB6777C}" destId="{DBDF93C5-0EA3-455B-820D-6B17A324B28D}" srcOrd="1" destOrd="0" parTransId="{62F7777C-F008-4421-B7DA-7E6AFC887D2A}" sibTransId="{EDCBA4CE-A2EC-492F-9496-956E2645A29C}"/>
    <dgm:cxn modelId="{87745035-BC36-452A-A3EF-9AEB7DD1E031}" type="presOf" srcId="{0666913A-7736-49F2-8DA0-09B97AE76D24}" destId="{D711E7C6-D405-4505-B7B4-348D7975FBDF}" srcOrd="0" destOrd="0" presId="urn:microsoft.com/office/officeart/2005/8/layout/orgChart1"/>
    <dgm:cxn modelId="{B71CC47A-BA3C-46EF-9A09-D9CBBCC2DE12}" srcId="{F8DDC4D7-37F9-4A7C-A72D-3C56CBB6777C}" destId="{57561DD9-731F-4E38-B01E-866A2A227440}" srcOrd="0" destOrd="0" parTransId="{9C54CD98-08D0-4313-BCA9-DBD08AD4FBCB}" sibTransId="{DE1DC393-A90A-43A1-8E91-601E2BEBFB52}"/>
    <dgm:cxn modelId="{7F8945BC-BD2E-4B8B-BFB2-DB621C78615A}" type="presOf" srcId="{7F960C83-6DF5-49AD-943E-D39D87EFD73A}" destId="{64E75BF9-45DF-4C75-9589-C11B3BEE6754}" srcOrd="0" destOrd="0" presId="urn:microsoft.com/office/officeart/2005/8/layout/orgChart1"/>
    <dgm:cxn modelId="{A67C5578-3155-4E9C-A063-FA0B0761AA46}" srcId="{AE29DD84-6D6B-4047-A3A7-AD6131DF0D81}" destId="{0666913A-7736-49F2-8DA0-09B97AE76D24}" srcOrd="2" destOrd="0" parTransId="{BAF56C87-B0BF-4D0E-9333-E6B86ED717A1}" sibTransId="{C2E99E26-0FFE-4941-B843-CE4795C1196C}"/>
    <dgm:cxn modelId="{8060AF77-04BA-45CA-9C46-6D6574662CA9}" type="presOf" srcId="{62F7777C-F008-4421-B7DA-7E6AFC887D2A}" destId="{7334899F-F1DE-42D4-AF53-4CDBBD8E293C}" srcOrd="0" destOrd="0" presId="urn:microsoft.com/office/officeart/2005/8/layout/orgChart1"/>
    <dgm:cxn modelId="{856AF892-B28D-4B7C-BD43-07754B30C92B}" srcId="{AE29DD84-6D6B-4047-A3A7-AD6131DF0D81}" destId="{7590BEEA-E76E-4E29-BE29-DF2EFF71EEF6}" srcOrd="1" destOrd="0" parTransId="{D6A7B7A5-E3B3-411B-AD5A-B39606A976A4}" sibTransId="{8B0A5AAC-CE7F-49D5-9779-B604797889F0}"/>
    <dgm:cxn modelId="{9899C4F2-032A-4C67-AFE7-946485A298B2}" type="presOf" srcId="{D6A7B7A5-E3B3-411B-AD5A-B39606A976A4}" destId="{FA42FA21-A9B5-49A7-A00B-CC564E484BE5}" srcOrd="0" destOrd="0" presId="urn:microsoft.com/office/officeart/2005/8/layout/orgChart1"/>
    <dgm:cxn modelId="{710A7BE2-7A2D-41CF-BFC0-EA73B7BE8EDE}" srcId="{AE29DD84-6D6B-4047-A3A7-AD6131DF0D81}" destId="{4905E233-2BE2-49E1-8AF1-D681FF927E66}" srcOrd="3" destOrd="0" parTransId="{71698570-4FD4-406E-B1FC-C6537662B6CE}" sibTransId="{08B3F832-9C08-407C-9E79-3FA22D061343}"/>
    <dgm:cxn modelId="{CB0049A0-1CA1-45FA-859B-8B4E2CFDB23F}" type="presOf" srcId="{1BD2D6C2-FD56-418E-9607-C265AF12C698}" destId="{4DB4B615-DC0F-41D9-98D8-65D33E73E565}" srcOrd="0" destOrd="0" presId="urn:microsoft.com/office/officeart/2005/8/layout/orgChart1"/>
    <dgm:cxn modelId="{09F9DC8E-C195-404D-A06A-2C010026B282}" type="presParOf" srcId="{DD779318-F0D3-4C3F-A118-18AB05382F89}" destId="{11B71B77-F24D-4DE9-B5DC-CF6F45C555F1}" srcOrd="0" destOrd="0" presId="urn:microsoft.com/office/officeart/2005/8/layout/orgChart1"/>
    <dgm:cxn modelId="{5174EF40-906A-4F3B-9834-78AD67E670B3}" type="presParOf" srcId="{11B71B77-F24D-4DE9-B5DC-CF6F45C555F1}" destId="{7A231FC3-62E3-496C-AE06-9290F81372D3}" srcOrd="0" destOrd="0" presId="urn:microsoft.com/office/officeart/2005/8/layout/orgChart1"/>
    <dgm:cxn modelId="{F992696B-6AF3-4FD9-B0F9-3F488A17ECCC}" type="presParOf" srcId="{7A231FC3-62E3-496C-AE06-9290F81372D3}" destId="{1C516DE3-EF5A-4C67-96E4-A2360F5F059B}" srcOrd="0" destOrd="0" presId="urn:microsoft.com/office/officeart/2005/8/layout/orgChart1"/>
    <dgm:cxn modelId="{338DCCA0-56AF-4BBB-BF01-C289DA58DF69}" type="presParOf" srcId="{7A231FC3-62E3-496C-AE06-9290F81372D3}" destId="{AEF553C1-68E0-499A-89DE-4426118982A7}" srcOrd="1" destOrd="0" presId="urn:microsoft.com/office/officeart/2005/8/layout/orgChart1"/>
    <dgm:cxn modelId="{6DA33D76-02EC-46A6-B02A-8472128E12C7}" type="presParOf" srcId="{11B71B77-F24D-4DE9-B5DC-CF6F45C555F1}" destId="{49398576-94E8-4572-B16A-FB46BD1C1CF7}" srcOrd="1" destOrd="0" presId="urn:microsoft.com/office/officeart/2005/8/layout/orgChart1"/>
    <dgm:cxn modelId="{041B924D-123F-49FA-9428-7DA6181E80BF}" type="presParOf" srcId="{49398576-94E8-4572-B16A-FB46BD1C1CF7}" destId="{4DB4B615-DC0F-41D9-98D8-65D33E73E565}" srcOrd="0" destOrd="0" presId="urn:microsoft.com/office/officeart/2005/8/layout/orgChart1"/>
    <dgm:cxn modelId="{F7B3F059-A9FE-4368-A8B1-A09D8961F9F2}" type="presParOf" srcId="{49398576-94E8-4572-B16A-FB46BD1C1CF7}" destId="{D22CD888-1F87-4BF2-B277-B4DF42D53B5D}" srcOrd="1" destOrd="0" presId="urn:microsoft.com/office/officeart/2005/8/layout/orgChart1"/>
    <dgm:cxn modelId="{94D56563-808F-49E5-A29C-94E4B0870B04}" type="presParOf" srcId="{D22CD888-1F87-4BF2-B277-B4DF42D53B5D}" destId="{B3DDD5B0-06AD-4E40-9C15-37B8C3A4C5A7}" srcOrd="0" destOrd="0" presId="urn:microsoft.com/office/officeart/2005/8/layout/orgChart1"/>
    <dgm:cxn modelId="{1653438C-5DCD-4819-8FE2-6C4B24E236AE}" type="presParOf" srcId="{B3DDD5B0-06AD-4E40-9C15-37B8C3A4C5A7}" destId="{2907604C-0C87-48CA-8CCA-C8AE73241DE2}" srcOrd="0" destOrd="0" presId="urn:microsoft.com/office/officeart/2005/8/layout/orgChart1"/>
    <dgm:cxn modelId="{499ABD58-0959-44E1-B605-A36B141051BA}" type="presParOf" srcId="{B3DDD5B0-06AD-4E40-9C15-37B8C3A4C5A7}" destId="{C19AC3D8-3C09-434B-A7FF-B850D4EB362F}" srcOrd="1" destOrd="0" presId="urn:microsoft.com/office/officeart/2005/8/layout/orgChart1"/>
    <dgm:cxn modelId="{76416257-F571-46BA-9E62-CE1DA3E1BCB3}" type="presParOf" srcId="{D22CD888-1F87-4BF2-B277-B4DF42D53B5D}" destId="{5A330924-3DF0-4C18-AEBB-1E9807561B02}" srcOrd="1" destOrd="0" presId="urn:microsoft.com/office/officeart/2005/8/layout/orgChart1"/>
    <dgm:cxn modelId="{40F2980F-BD51-41F4-9C5A-398F1498ACFD}" type="presParOf" srcId="{5A330924-3DF0-4C18-AEBB-1E9807561B02}" destId="{C4C298FB-F0CE-4755-BBB4-2FAFDCBDED31}" srcOrd="0" destOrd="0" presId="urn:microsoft.com/office/officeart/2005/8/layout/orgChart1"/>
    <dgm:cxn modelId="{8CA7030C-CF4C-4F7E-843C-8461963BC840}" type="presParOf" srcId="{5A330924-3DF0-4C18-AEBB-1E9807561B02}" destId="{7354F843-2D6D-4DC7-A309-7848719D8BD7}" srcOrd="1" destOrd="0" presId="urn:microsoft.com/office/officeart/2005/8/layout/orgChart1"/>
    <dgm:cxn modelId="{687586F6-AA4B-4F18-884A-D617239261C8}" type="presParOf" srcId="{7354F843-2D6D-4DC7-A309-7848719D8BD7}" destId="{7C103378-75B6-42A3-BA39-7E8AC1758928}" srcOrd="0" destOrd="0" presId="urn:microsoft.com/office/officeart/2005/8/layout/orgChart1"/>
    <dgm:cxn modelId="{29AB61B7-2638-4E39-A686-1EAFCABA10CD}" type="presParOf" srcId="{7C103378-75B6-42A3-BA39-7E8AC1758928}" destId="{D999323A-F402-4CAC-9691-D7AE79465F6C}" srcOrd="0" destOrd="0" presId="urn:microsoft.com/office/officeart/2005/8/layout/orgChart1"/>
    <dgm:cxn modelId="{68CCE609-08BF-4673-8415-86A00EC35F9F}" type="presParOf" srcId="{7C103378-75B6-42A3-BA39-7E8AC1758928}" destId="{9FACA644-558E-46AF-B6CF-00D80D1893B8}" srcOrd="1" destOrd="0" presId="urn:microsoft.com/office/officeart/2005/8/layout/orgChart1"/>
    <dgm:cxn modelId="{B7228DC4-D1AB-499D-B133-1204E971CE83}" type="presParOf" srcId="{7354F843-2D6D-4DC7-A309-7848719D8BD7}" destId="{DD99C3B3-9C63-4B06-80A3-3EF431372FF1}" srcOrd="1" destOrd="0" presId="urn:microsoft.com/office/officeart/2005/8/layout/orgChart1"/>
    <dgm:cxn modelId="{277C073F-9B9D-4D07-AF68-F167D4497717}" type="presParOf" srcId="{DD99C3B3-9C63-4B06-80A3-3EF431372FF1}" destId="{76FA37A5-640D-4D90-A421-8CA617C82CEB}" srcOrd="0" destOrd="0" presId="urn:microsoft.com/office/officeart/2005/8/layout/orgChart1"/>
    <dgm:cxn modelId="{6E569860-F6D8-4F73-984F-4FED5EE29082}" type="presParOf" srcId="{DD99C3B3-9C63-4B06-80A3-3EF431372FF1}" destId="{35A52EB0-642C-4B2C-9D04-D40FD8934D87}" srcOrd="1" destOrd="0" presId="urn:microsoft.com/office/officeart/2005/8/layout/orgChart1"/>
    <dgm:cxn modelId="{42443E7E-E3EE-47F8-B7F9-A76ECA643817}" type="presParOf" srcId="{35A52EB0-642C-4B2C-9D04-D40FD8934D87}" destId="{41AAA5BE-B14C-4D0D-A23C-E9FD43740A29}" srcOrd="0" destOrd="0" presId="urn:microsoft.com/office/officeart/2005/8/layout/orgChart1"/>
    <dgm:cxn modelId="{726E1CC2-6E58-4EF2-8E32-FC6AD99EAD1B}" type="presParOf" srcId="{41AAA5BE-B14C-4D0D-A23C-E9FD43740A29}" destId="{64E75BF9-45DF-4C75-9589-C11B3BEE6754}" srcOrd="0" destOrd="0" presId="urn:microsoft.com/office/officeart/2005/8/layout/orgChart1"/>
    <dgm:cxn modelId="{4A8BB0F2-0B74-4B45-B162-8D8A056B61A2}" type="presParOf" srcId="{41AAA5BE-B14C-4D0D-A23C-E9FD43740A29}" destId="{74258E36-967B-4258-B340-5BF75DB8D38E}" srcOrd="1" destOrd="0" presId="urn:microsoft.com/office/officeart/2005/8/layout/orgChart1"/>
    <dgm:cxn modelId="{3923BF70-D0F2-46E2-A793-8D9FF4B25E0E}" type="presParOf" srcId="{35A52EB0-642C-4B2C-9D04-D40FD8934D87}" destId="{2F756E26-CB6C-472C-868F-942FFA2C5897}" srcOrd="1" destOrd="0" presId="urn:microsoft.com/office/officeart/2005/8/layout/orgChart1"/>
    <dgm:cxn modelId="{14CB0115-3746-47D8-A2A8-A3F027E930D7}" type="presParOf" srcId="{35A52EB0-642C-4B2C-9D04-D40FD8934D87}" destId="{36CA372C-DBB3-460A-AB9A-79178C1D3436}" srcOrd="2" destOrd="0" presId="urn:microsoft.com/office/officeart/2005/8/layout/orgChart1"/>
    <dgm:cxn modelId="{E37BB20E-A0E0-4C28-AB4D-6E95DA19DD0F}" type="presParOf" srcId="{7354F843-2D6D-4DC7-A309-7848719D8BD7}" destId="{0D5291AA-4F77-413D-B864-6B44212C7B96}" srcOrd="2" destOrd="0" presId="urn:microsoft.com/office/officeart/2005/8/layout/orgChart1"/>
    <dgm:cxn modelId="{940525EA-2CD3-4B46-8BD2-43505F9F1257}" type="presParOf" srcId="{5A330924-3DF0-4C18-AEBB-1E9807561B02}" destId="{7334899F-F1DE-42D4-AF53-4CDBBD8E293C}" srcOrd="2" destOrd="0" presId="urn:microsoft.com/office/officeart/2005/8/layout/orgChart1"/>
    <dgm:cxn modelId="{7CAD6577-8561-42B1-BB15-0E3312298AFF}" type="presParOf" srcId="{5A330924-3DF0-4C18-AEBB-1E9807561B02}" destId="{82057E16-EF26-42B3-9C75-F5E51AF1D3CE}" srcOrd="3" destOrd="0" presId="urn:microsoft.com/office/officeart/2005/8/layout/orgChart1"/>
    <dgm:cxn modelId="{E29CBFDB-F95A-4300-9C2C-FEE8235EE604}" type="presParOf" srcId="{82057E16-EF26-42B3-9C75-F5E51AF1D3CE}" destId="{7D638A47-9398-48DE-8289-7652DADC5D21}" srcOrd="0" destOrd="0" presId="urn:microsoft.com/office/officeart/2005/8/layout/orgChart1"/>
    <dgm:cxn modelId="{14C73FB4-6F17-4DBA-9590-CBEDB980DBA7}" type="presParOf" srcId="{7D638A47-9398-48DE-8289-7652DADC5D21}" destId="{4B984324-04C8-4EBB-AEA2-D367755F51F0}" srcOrd="0" destOrd="0" presId="urn:microsoft.com/office/officeart/2005/8/layout/orgChart1"/>
    <dgm:cxn modelId="{9312CAEC-9194-4205-B0E3-9194722FA0E5}" type="presParOf" srcId="{7D638A47-9398-48DE-8289-7652DADC5D21}" destId="{C0DDDBD4-41BD-44F2-B95D-D585E25A1E67}" srcOrd="1" destOrd="0" presId="urn:microsoft.com/office/officeart/2005/8/layout/orgChart1"/>
    <dgm:cxn modelId="{987ECAF4-DD18-4B35-AF39-5464BD6F4D86}" type="presParOf" srcId="{82057E16-EF26-42B3-9C75-F5E51AF1D3CE}" destId="{B09267CC-4835-4288-B04B-BE81427AC69E}" srcOrd="1" destOrd="0" presId="urn:microsoft.com/office/officeart/2005/8/layout/orgChart1"/>
    <dgm:cxn modelId="{4971D4A8-D842-487E-94A4-EDD7840F310B}" type="presParOf" srcId="{82057E16-EF26-42B3-9C75-F5E51AF1D3CE}" destId="{B5314F64-6515-4856-B015-3F317783C460}" srcOrd="2" destOrd="0" presId="urn:microsoft.com/office/officeart/2005/8/layout/orgChart1"/>
    <dgm:cxn modelId="{56A637C9-D3BD-40E5-8017-9915D3F19EF4}" type="presParOf" srcId="{D22CD888-1F87-4BF2-B277-B4DF42D53B5D}" destId="{381DCC16-20B7-41FB-AE17-0CD9AFE24604}" srcOrd="2" destOrd="0" presId="urn:microsoft.com/office/officeart/2005/8/layout/orgChart1"/>
    <dgm:cxn modelId="{9B50DC2C-6E2B-4D4D-AE4C-EE556826C1F9}" type="presParOf" srcId="{49398576-94E8-4572-B16A-FB46BD1C1CF7}" destId="{FA42FA21-A9B5-49A7-A00B-CC564E484BE5}" srcOrd="2" destOrd="0" presId="urn:microsoft.com/office/officeart/2005/8/layout/orgChart1"/>
    <dgm:cxn modelId="{EF772B27-BA75-458B-9EBB-7F8D20B22804}" type="presParOf" srcId="{49398576-94E8-4572-B16A-FB46BD1C1CF7}" destId="{8B7DE72A-D1D6-4258-8790-F8BC3081626C}" srcOrd="3" destOrd="0" presId="urn:microsoft.com/office/officeart/2005/8/layout/orgChart1"/>
    <dgm:cxn modelId="{93341049-B994-434F-BB12-091DEA41F5A5}" type="presParOf" srcId="{8B7DE72A-D1D6-4258-8790-F8BC3081626C}" destId="{A54A52E0-7E8D-4935-A50C-2962259E7A3B}" srcOrd="0" destOrd="0" presId="urn:microsoft.com/office/officeart/2005/8/layout/orgChart1"/>
    <dgm:cxn modelId="{DAACD021-5E52-44B6-B27B-B4E151E369F3}" type="presParOf" srcId="{A54A52E0-7E8D-4935-A50C-2962259E7A3B}" destId="{B8742172-B00D-459A-8BF5-009F8F1242D4}" srcOrd="0" destOrd="0" presId="urn:microsoft.com/office/officeart/2005/8/layout/orgChart1"/>
    <dgm:cxn modelId="{41559D79-1D05-4093-970F-D28FF0893DF5}" type="presParOf" srcId="{A54A52E0-7E8D-4935-A50C-2962259E7A3B}" destId="{9E108594-E6CB-41F5-9A91-049E358225A0}" srcOrd="1" destOrd="0" presId="urn:microsoft.com/office/officeart/2005/8/layout/orgChart1"/>
    <dgm:cxn modelId="{9D558E10-60E1-457F-B766-F4E2E44439BD}" type="presParOf" srcId="{8B7DE72A-D1D6-4258-8790-F8BC3081626C}" destId="{6191B672-9FAE-4E2C-9B4E-650E90EEE59F}" srcOrd="1" destOrd="0" presId="urn:microsoft.com/office/officeart/2005/8/layout/orgChart1"/>
    <dgm:cxn modelId="{5C9943B1-5038-4B1D-9462-D5C1F5BF29D0}" type="presParOf" srcId="{8B7DE72A-D1D6-4258-8790-F8BC3081626C}" destId="{54EAAC1E-961B-479F-A3E9-9FDE93E7C53C}" srcOrd="2" destOrd="0" presId="urn:microsoft.com/office/officeart/2005/8/layout/orgChart1"/>
    <dgm:cxn modelId="{6FD1550A-4D5F-4464-A646-1B838F986484}" type="presParOf" srcId="{49398576-94E8-4572-B16A-FB46BD1C1CF7}" destId="{2BE7E01C-ABFB-42B4-A74E-D7554F49EDAD}" srcOrd="4" destOrd="0" presId="urn:microsoft.com/office/officeart/2005/8/layout/orgChart1"/>
    <dgm:cxn modelId="{394AC865-972B-46DB-801F-52AB372A7D28}" type="presParOf" srcId="{49398576-94E8-4572-B16A-FB46BD1C1CF7}" destId="{1184760F-BB8B-4946-9ECE-E2DFA76DF219}" srcOrd="5" destOrd="0" presId="urn:microsoft.com/office/officeart/2005/8/layout/orgChart1"/>
    <dgm:cxn modelId="{48E125C1-8077-40D6-BFB7-4B5C6EFECDA4}" type="presParOf" srcId="{1184760F-BB8B-4946-9ECE-E2DFA76DF219}" destId="{C1832CAE-8F89-4EE4-9BDF-00A909279479}" srcOrd="0" destOrd="0" presId="urn:microsoft.com/office/officeart/2005/8/layout/orgChart1"/>
    <dgm:cxn modelId="{E19AB373-9A6B-4CDC-997C-18C0FC42F627}" type="presParOf" srcId="{C1832CAE-8F89-4EE4-9BDF-00A909279479}" destId="{D711E7C6-D405-4505-B7B4-348D7975FBDF}" srcOrd="0" destOrd="0" presId="urn:microsoft.com/office/officeart/2005/8/layout/orgChart1"/>
    <dgm:cxn modelId="{51F9A833-596F-4EF5-BB3E-A40086D6E787}" type="presParOf" srcId="{C1832CAE-8F89-4EE4-9BDF-00A909279479}" destId="{5B3019BB-DEAF-4929-899B-42EE279B0AF6}" srcOrd="1" destOrd="0" presId="urn:microsoft.com/office/officeart/2005/8/layout/orgChart1"/>
    <dgm:cxn modelId="{DE8ABA6B-47E0-4EA7-B0E0-3A516E1CA5BC}" type="presParOf" srcId="{1184760F-BB8B-4946-9ECE-E2DFA76DF219}" destId="{B539D147-027F-4B3D-9837-E67186309A9F}" srcOrd="1" destOrd="0" presId="urn:microsoft.com/office/officeart/2005/8/layout/orgChart1"/>
    <dgm:cxn modelId="{3F8A1EDA-B88E-49C3-9032-EF8197DBC6EA}" type="presParOf" srcId="{1184760F-BB8B-4946-9ECE-E2DFA76DF219}" destId="{D7019570-1635-46D1-9319-04032433C059}" srcOrd="2" destOrd="0" presId="urn:microsoft.com/office/officeart/2005/8/layout/orgChart1"/>
    <dgm:cxn modelId="{C8539260-5140-428D-B58F-CEBF21B78E2E}" type="presParOf" srcId="{49398576-94E8-4572-B16A-FB46BD1C1CF7}" destId="{0310215E-300A-4BB5-B158-121A5881914F}" srcOrd="6" destOrd="0" presId="urn:microsoft.com/office/officeart/2005/8/layout/orgChart1"/>
    <dgm:cxn modelId="{B6B5AC73-D8CB-48E8-A093-AACFF7F367AE}" type="presParOf" srcId="{49398576-94E8-4572-B16A-FB46BD1C1CF7}" destId="{7BF7ED43-6B2A-4DF8-A612-EBE8404B9B3B}" srcOrd="7" destOrd="0" presId="urn:microsoft.com/office/officeart/2005/8/layout/orgChart1"/>
    <dgm:cxn modelId="{A9AC8731-4B06-44F1-98AD-4EFFD9E7C720}" type="presParOf" srcId="{7BF7ED43-6B2A-4DF8-A612-EBE8404B9B3B}" destId="{216FE4F6-4192-4672-B46E-0691A0A0D5C4}" srcOrd="0" destOrd="0" presId="urn:microsoft.com/office/officeart/2005/8/layout/orgChart1"/>
    <dgm:cxn modelId="{C947FE33-9C50-40C1-8F1F-76DB0F414E00}" type="presParOf" srcId="{216FE4F6-4192-4672-B46E-0691A0A0D5C4}" destId="{5F0BC275-948B-4DD4-AF56-3D357287F9D7}" srcOrd="0" destOrd="0" presId="urn:microsoft.com/office/officeart/2005/8/layout/orgChart1"/>
    <dgm:cxn modelId="{294AC0E9-F2F3-4839-A917-5F921630006D}" type="presParOf" srcId="{216FE4F6-4192-4672-B46E-0691A0A0D5C4}" destId="{7C232051-33C5-4466-8CA1-4B45C53E8293}" srcOrd="1" destOrd="0" presId="urn:microsoft.com/office/officeart/2005/8/layout/orgChart1"/>
    <dgm:cxn modelId="{70193744-FAD9-4E2B-ABBA-D3FE06C6BBFF}" type="presParOf" srcId="{7BF7ED43-6B2A-4DF8-A612-EBE8404B9B3B}" destId="{6BB878DC-1DBD-470A-94B9-AED3C65D8CE5}" srcOrd="1" destOrd="0" presId="urn:microsoft.com/office/officeart/2005/8/layout/orgChart1"/>
    <dgm:cxn modelId="{7C80E6DB-8B8D-4159-B1E0-087E49001179}" type="presParOf" srcId="{7BF7ED43-6B2A-4DF8-A612-EBE8404B9B3B}" destId="{6735D337-6198-466B-A144-E631AA8F0B6B}" srcOrd="2" destOrd="0" presId="urn:microsoft.com/office/officeart/2005/8/layout/orgChart1"/>
    <dgm:cxn modelId="{5497D3BD-2272-438E-B000-CA9A76028D3C}" type="presParOf" srcId="{11B71B77-F24D-4DE9-B5DC-CF6F45C555F1}" destId="{243BA848-123B-4B37-897F-FAF2249D81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9C6DE7-8D8F-4F66-977C-C15A2F9988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29DD84-6D6B-4047-A3A7-AD6131DF0D8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 тапсырмаларының түрлері</a:t>
          </a:r>
          <a:endParaRPr lang="ru-RU" sz="14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4A20A2-24CB-4AE5-B4F1-E471DEE7F22C}" type="parTrans" cxnId="{83ED65C5-F912-4887-BBBD-9D38D00335AA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0E4EFF-E61E-4FF0-B877-72F993EB0BAE}" type="sibTrans" cxnId="{83ED65C5-F912-4887-BBBD-9D38D00335AA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DDC4D7-37F9-4A7C-A72D-3C56CBB6777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Жабық </a:t>
          </a:r>
          <a:r>
            <a:rPr lang="kk-KZ" sz="14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түрдегі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D2D6C2-FD56-418E-9607-C265AF12C698}" type="parTrans" cxnId="{1BD1B128-FA57-4748-9322-D435511B2B08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7306A9-AD96-4578-A810-8B24C9CD56E4}" type="sibTrans" cxnId="{1BD1B128-FA57-4748-9322-D435511B2B08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90BEEA-E76E-4E29-BE29-DF2EFF71EEF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Ашық </a:t>
          </a:r>
          <a:r>
            <a:rPr lang="kk-KZ" sz="14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түрдегі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A7B7A5-E3B3-411B-AD5A-B39606A976A4}" type="parTrans" cxnId="{856AF892-B28D-4B7C-BD43-07754B30C92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0A5AAC-CE7F-49D5-9779-B604797889F0}" type="sibTrans" cxnId="{856AF892-B28D-4B7C-BD43-07754B30C92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66913A-7736-49F2-8DA0-09B97AE76D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Сәйкестікті анықтауға арналған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F56C87-B0BF-4D0E-9333-E6B86ED717A1}" type="parTrans" cxnId="{A67C5578-3155-4E9C-A063-FA0B0761AA46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E99E26-0FFE-4941-B843-CE4795C1196C}" type="sibTrans" cxnId="{A67C5578-3155-4E9C-A063-FA0B0761AA46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05E233-2BE2-49E1-8AF1-D681FF927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Дұрыс тізбекті анықтауға арналған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698570-4FD4-406E-B1FC-C6537662B6CE}" type="parTrans" cxnId="{710A7BE2-7A2D-41CF-BFC0-EA73B7BE8ED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B3F832-9C08-407C-9E79-3FA22D061343}" type="sibTrans" cxnId="{710A7BE2-7A2D-41CF-BFC0-EA73B7BE8ED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61DD9-731F-4E38-B01E-866A2A22744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ғана дұрыс </a:t>
          </a:r>
          <a:r>
            <a:rPr lang="kk-KZ" sz="14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жауапты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54CD98-08D0-4313-BCA9-DBD08AD4FBCB}" type="parTrans" cxnId="{B71CC47A-BA3C-46EF-9A09-D9CBBCC2DE12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1DC393-A90A-43A1-8E91-601E2BEBFB52}" type="sibTrans" cxnId="{B71CC47A-BA3C-46EF-9A09-D9CBBCC2DE12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DF93C5-0EA3-455B-820D-6B17A324B28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немесе бірнеше дұрыс </a:t>
          </a:r>
          <a:r>
            <a:rPr lang="kk-KZ" sz="14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жауапты тапсырмалар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F7777C-F008-4421-B7DA-7E6AFC887D2A}" type="parTrans" cxnId="{C6788D92-2354-4FAC-8358-1D043896C41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CBA4CE-A2EC-492F-9496-956E2645A29C}" type="sibTrans" cxnId="{C6788D92-2354-4FAC-8358-1D043896C41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960C83-6DF5-49AD-943E-D39D87EFD73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Ұсынылған екі жауаптың біреуін таңдау (альтернативті);</a:t>
          </a:r>
        </a:p>
        <a:p>
          <a:pPr algn="ctr"/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 Ұсынылған бірнеше жауаптың біреуін таңдау.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075A39-68B2-4413-96B7-9143A854ED45}" type="parTrans" cxnId="{CE167582-B884-44FA-902E-EE576893F85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C182B7-3622-4C10-BCE9-1A663D0B4B4A}" type="sibTrans" cxnId="{CE167582-B884-44FA-902E-EE576893F85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779318-F0D3-4C3F-A118-18AB05382F89}" type="pres">
      <dgm:prSet presAssocID="{7B9C6DE7-8D8F-4F66-977C-C15A2F9988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B71B77-F24D-4DE9-B5DC-CF6F45C555F1}" type="pres">
      <dgm:prSet presAssocID="{AE29DD84-6D6B-4047-A3A7-AD6131DF0D81}" presName="hierRoot1" presStyleCnt="0">
        <dgm:presLayoutVars>
          <dgm:hierBranch val="init"/>
        </dgm:presLayoutVars>
      </dgm:prSet>
      <dgm:spPr/>
    </dgm:pt>
    <dgm:pt modelId="{7A231FC3-62E3-496C-AE06-9290F81372D3}" type="pres">
      <dgm:prSet presAssocID="{AE29DD84-6D6B-4047-A3A7-AD6131DF0D81}" presName="rootComposite1" presStyleCnt="0"/>
      <dgm:spPr/>
    </dgm:pt>
    <dgm:pt modelId="{1C516DE3-EF5A-4C67-96E4-A2360F5F059B}" type="pres">
      <dgm:prSet presAssocID="{AE29DD84-6D6B-4047-A3A7-AD6131DF0D81}" presName="rootText1" presStyleLbl="node0" presStyleIdx="0" presStyleCnt="1" custScaleX="210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F553C1-68E0-499A-89DE-4426118982A7}" type="pres">
      <dgm:prSet presAssocID="{AE29DD84-6D6B-4047-A3A7-AD6131DF0D8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398576-94E8-4572-B16A-FB46BD1C1CF7}" type="pres">
      <dgm:prSet presAssocID="{AE29DD84-6D6B-4047-A3A7-AD6131DF0D81}" presName="hierChild2" presStyleCnt="0"/>
      <dgm:spPr/>
    </dgm:pt>
    <dgm:pt modelId="{4DB4B615-DC0F-41D9-98D8-65D33E73E565}" type="pres">
      <dgm:prSet presAssocID="{1BD2D6C2-FD56-418E-9607-C265AF12C69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22CD888-1F87-4BF2-B277-B4DF42D53B5D}" type="pres">
      <dgm:prSet presAssocID="{F8DDC4D7-37F9-4A7C-A72D-3C56CBB6777C}" presName="hierRoot2" presStyleCnt="0">
        <dgm:presLayoutVars>
          <dgm:hierBranch val="init"/>
        </dgm:presLayoutVars>
      </dgm:prSet>
      <dgm:spPr/>
    </dgm:pt>
    <dgm:pt modelId="{B3DDD5B0-06AD-4E40-9C15-37B8C3A4C5A7}" type="pres">
      <dgm:prSet presAssocID="{F8DDC4D7-37F9-4A7C-A72D-3C56CBB6777C}" presName="rootComposite" presStyleCnt="0"/>
      <dgm:spPr/>
    </dgm:pt>
    <dgm:pt modelId="{2907604C-0C87-48CA-8CCA-C8AE73241DE2}" type="pres">
      <dgm:prSet presAssocID="{F8DDC4D7-37F9-4A7C-A72D-3C56CBB677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9AC3D8-3C09-434B-A7FF-B850D4EB362F}" type="pres">
      <dgm:prSet presAssocID="{F8DDC4D7-37F9-4A7C-A72D-3C56CBB6777C}" presName="rootConnector" presStyleLbl="node2" presStyleIdx="0" presStyleCnt="4"/>
      <dgm:spPr/>
      <dgm:t>
        <a:bodyPr/>
        <a:lstStyle/>
        <a:p>
          <a:endParaRPr lang="ru-RU"/>
        </a:p>
      </dgm:t>
    </dgm:pt>
    <dgm:pt modelId="{5A330924-3DF0-4C18-AEBB-1E9807561B02}" type="pres">
      <dgm:prSet presAssocID="{F8DDC4D7-37F9-4A7C-A72D-3C56CBB6777C}" presName="hierChild4" presStyleCnt="0"/>
      <dgm:spPr/>
    </dgm:pt>
    <dgm:pt modelId="{C4C298FB-F0CE-4755-BBB4-2FAFDCBDED31}" type="pres">
      <dgm:prSet presAssocID="{9C54CD98-08D0-4313-BCA9-DBD08AD4FBC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7354F843-2D6D-4DC7-A309-7848719D8BD7}" type="pres">
      <dgm:prSet presAssocID="{57561DD9-731F-4E38-B01E-866A2A227440}" presName="hierRoot2" presStyleCnt="0">
        <dgm:presLayoutVars>
          <dgm:hierBranch val="init"/>
        </dgm:presLayoutVars>
      </dgm:prSet>
      <dgm:spPr/>
    </dgm:pt>
    <dgm:pt modelId="{7C103378-75B6-42A3-BA39-7E8AC1758928}" type="pres">
      <dgm:prSet presAssocID="{57561DD9-731F-4E38-B01E-866A2A227440}" presName="rootComposite" presStyleCnt="0"/>
      <dgm:spPr/>
    </dgm:pt>
    <dgm:pt modelId="{D999323A-F402-4CAC-9691-D7AE79465F6C}" type="pres">
      <dgm:prSet presAssocID="{57561DD9-731F-4E38-B01E-866A2A227440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ACA644-558E-46AF-B6CF-00D80D1893B8}" type="pres">
      <dgm:prSet presAssocID="{57561DD9-731F-4E38-B01E-866A2A227440}" presName="rootConnector" presStyleLbl="node3" presStyleIdx="0" presStyleCnt="2"/>
      <dgm:spPr/>
      <dgm:t>
        <a:bodyPr/>
        <a:lstStyle/>
        <a:p>
          <a:endParaRPr lang="ru-RU"/>
        </a:p>
      </dgm:t>
    </dgm:pt>
    <dgm:pt modelId="{DD99C3B3-9C63-4B06-80A3-3EF431372FF1}" type="pres">
      <dgm:prSet presAssocID="{57561DD9-731F-4E38-B01E-866A2A227440}" presName="hierChild4" presStyleCnt="0"/>
      <dgm:spPr/>
    </dgm:pt>
    <dgm:pt modelId="{76FA37A5-640D-4D90-A421-8CA617C82CEB}" type="pres">
      <dgm:prSet presAssocID="{4C075A39-68B2-4413-96B7-9143A854ED45}" presName="Name37" presStyleLbl="parChTrans1D4" presStyleIdx="0" presStyleCnt="1"/>
      <dgm:spPr/>
      <dgm:t>
        <a:bodyPr/>
        <a:lstStyle/>
        <a:p>
          <a:endParaRPr lang="ru-RU"/>
        </a:p>
      </dgm:t>
    </dgm:pt>
    <dgm:pt modelId="{35A52EB0-642C-4B2C-9D04-D40FD8934D87}" type="pres">
      <dgm:prSet presAssocID="{7F960C83-6DF5-49AD-943E-D39D87EFD73A}" presName="hierRoot2" presStyleCnt="0">
        <dgm:presLayoutVars>
          <dgm:hierBranch val="init"/>
        </dgm:presLayoutVars>
      </dgm:prSet>
      <dgm:spPr/>
    </dgm:pt>
    <dgm:pt modelId="{41AAA5BE-B14C-4D0D-A23C-E9FD43740A29}" type="pres">
      <dgm:prSet presAssocID="{7F960C83-6DF5-49AD-943E-D39D87EFD73A}" presName="rootComposite" presStyleCnt="0"/>
      <dgm:spPr/>
    </dgm:pt>
    <dgm:pt modelId="{64E75BF9-45DF-4C75-9589-C11B3BEE6754}" type="pres">
      <dgm:prSet presAssocID="{7F960C83-6DF5-49AD-943E-D39D87EFD73A}" presName="rootText" presStyleLbl="node4" presStyleIdx="0" presStyleCnt="1" custScaleX="196120" custScaleY="1289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58E36-967B-4258-B340-5BF75DB8D38E}" type="pres">
      <dgm:prSet presAssocID="{7F960C83-6DF5-49AD-943E-D39D87EFD73A}" presName="rootConnector" presStyleLbl="node4" presStyleIdx="0" presStyleCnt="1"/>
      <dgm:spPr/>
      <dgm:t>
        <a:bodyPr/>
        <a:lstStyle/>
        <a:p>
          <a:endParaRPr lang="ru-RU"/>
        </a:p>
      </dgm:t>
    </dgm:pt>
    <dgm:pt modelId="{2F756E26-CB6C-472C-868F-942FFA2C5897}" type="pres">
      <dgm:prSet presAssocID="{7F960C83-6DF5-49AD-943E-D39D87EFD73A}" presName="hierChild4" presStyleCnt="0"/>
      <dgm:spPr/>
    </dgm:pt>
    <dgm:pt modelId="{36CA372C-DBB3-460A-AB9A-79178C1D3436}" type="pres">
      <dgm:prSet presAssocID="{7F960C83-6DF5-49AD-943E-D39D87EFD73A}" presName="hierChild5" presStyleCnt="0"/>
      <dgm:spPr/>
    </dgm:pt>
    <dgm:pt modelId="{0D5291AA-4F77-413D-B864-6B44212C7B96}" type="pres">
      <dgm:prSet presAssocID="{57561DD9-731F-4E38-B01E-866A2A227440}" presName="hierChild5" presStyleCnt="0"/>
      <dgm:spPr/>
    </dgm:pt>
    <dgm:pt modelId="{7334899F-F1DE-42D4-AF53-4CDBBD8E293C}" type="pres">
      <dgm:prSet presAssocID="{62F7777C-F008-4421-B7DA-7E6AFC887D2A}" presName="Name37" presStyleLbl="parChTrans1D3" presStyleIdx="1" presStyleCnt="2"/>
      <dgm:spPr/>
      <dgm:t>
        <a:bodyPr/>
        <a:lstStyle/>
        <a:p>
          <a:endParaRPr lang="ru-RU"/>
        </a:p>
      </dgm:t>
    </dgm:pt>
    <dgm:pt modelId="{82057E16-EF26-42B3-9C75-F5E51AF1D3CE}" type="pres">
      <dgm:prSet presAssocID="{DBDF93C5-0EA3-455B-820D-6B17A324B28D}" presName="hierRoot2" presStyleCnt="0">
        <dgm:presLayoutVars>
          <dgm:hierBranch val="init"/>
        </dgm:presLayoutVars>
      </dgm:prSet>
      <dgm:spPr/>
    </dgm:pt>
    <dgm:pt modelId="{7D638A47-9398-48DE-8289-7652DADC5D21}" type="pres">
      <dgm:prSet presAssocID="{DBDF93C5-0EA3-455B-820D-6B17A324B28D}" presName="rootComposite" presStyleCnt="0"/>
      <dgm:spPr/>
    </dgm:pt>
    <dgm:pt modelId="{4B984324-04C8-4EBB-AEA2-D367755F51F0}" type="pres">
      <dgm:prSet presAssocID="{DBDF93C5-0EA3-455B-820D-6B17A324B28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DDDBD4-41BD-44F2-B95D-D585E25A1E67}" type="pres">
      <dgm:prSet presAssocID="{DBDF93C5-0EA3-455B-820D-6B17A324B28D}" presName="rootConnector" presStyleLbl="node3" presStyleIdx="1" presStyleCnt="2"/>
      <dgm:spPr/>
      <dgm:t>
        <a:bodyPr/>
        <a:lstStyle/>
        <a:p>
          <a:endParaRPr lang="ru-RU"/>
        </a:p>
      </dgm:t>
    </dgm:pt>
    <dgm:pt modelId="{B09267CC-4835-4288-B04B-BE81427AC69E}" type="pres">
      <dgm:prSet presAssocID="{DBDF93C5-0EA3-455B-820D-6B17A324B28D}" presName="hierChild4" presStyleCnt="0"/>
      <dgm:spPr/>
    </dgm:pt>
    <dgm:pt modelId="{B5314F64-6515-4856-B015-3F317783C460}" type="pres">
      <dgm:prSet presAssocID="{DBDF93C5-0EA3-455B-820D-6B17A324B28D}" presName="hierChild5" presStyleCnt="0"/>
      <dgm:spPr/>
    </dgm:pt>
    <dgm:pt modelId="{381DCC16-20B7-41FB-AE17-0CD9AFE24604}" type="pres">
      <dgm:prSet presAssocID="{F8DDC4D7-37F9-4A7C-A72D-3C56CBB6777C}" presName="hierChild5" presStyleCnt="0"/>
      <dgm:spPr/>
    </dgm:pt>
    <dgm:pt modelId="{FA42FA21-A9B5-49A7-A00B-CC564E484BE5}" type="pres">
      <dgm:prSet presAssocID="{D6A7B7A5-E3B3-411B-AD5A-B39606A976A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B7DE72A-D1D6-4258-8790-F8BC3081626C}" type="pres">
      <dgm:prSet presAssocID="{7590BEEA-E76E-4E29-BE29-DF2EFF71EEF6}" presName="hierRoot2" presStyleCnt="0">
        <dgm:presLayoutVars>
          <dgm:hierBranch val="init"/>
        </dgm:presLayoutVars>
      </dgm:prSet>
      <dgm:spPr/>
    </dgm:pt>
    <dgm:pt modelId="{A54A52E0-7E8D-4935-A50C-2962259E7A3B}" type="pres">
      <dgm:prSet presAssocID="{7590BEEA-E76E-4E29-BE29-DF2EFF71EEF6}" presName="rootComposite" presStyleCnt="0"/>
      <dgm:spPr/>
    </dgm:pt>
    <dgm:pt modelId="{B8742172-B00D-459A-8BF5-009F8F1242D4}" type="pres">
      <dgm:prSet presAssocID="{7590BEEA-E76E-4E29-BE29-DF2EFF71EEF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108594-E6CB-41F5-9A91-049E358225A0}" type="pres">
      <dgm:prSet presAssocID="{7590BEEA-E76E-4E29-BE29-DF2EFF71EEF6}" presName="rootConnector" presStyleLbl="node2" presStyleIdx="1" presStyleCnt="4"/>
      <dgm:spPr/>
      <dgm:t>
        <a:bodyPr/>
        <a:lstStyle/>
        <a:p>
          <a:endParaRPr lang="ru-RU"/>
        </a:p>
      </dgm:t>
    </dgm:pt>
    <dgm:pt modelId="{6191B672-9FAE-4E2C-9B4E-650E90EEE59F}" type="pres">
      <dgm:prSet presAssocID="{7590BEEA-E76E-4E29-BE29-DF2EFF71EEF6}" presName="hierChild4" presStyleCnt="0"/>
      <dgm:spPr/>
    </dgm:pt>
    <dgm:pt modelId="{54EAAC1E-961B-479F-A3E9-9FDE93E7C53C}" type="pres">
      <dgm:prSet presAssocID="{7590BEEA-E76E-4E29-BE29-DF2EFF71EEF6}" presName="hierChild5" presStyleCnt="0"/>
      <dgm:spPr/>
    </dgm:pt>
    <dgm:pt modelId="{2BE7E01C-ABFB-42B4-A74E-D7554F49EDAD}" type="pres">
      <dgm:prSet presAssocID="{BAF56C87-B0BF-4D0E-9333-E6B86ED717A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184760F-BB8B-4946-9ECE-E2DFA76DF219}" type="pres">
      <dgm:prSet presAssocID="{0666913A-7736-49F2-8DA0-09B97AE76D24}" presName="hierRoot2" presStyleCnt="0">
        <dgm:presLayoutVars>
          <dgm:hierBranch val="init"/>
        </dgm:presLayoutVars>
      </dgm:prSet>
      <dgm:spPr/>
    </dgm:pt>
    <dgm:pt modelId="{C1832CAE-8F89-4EE4-9BDF-00A909279479}" type="pres">
      <dgm:prSet presAssocID="{0666913A-7736-49F2-8DA0-09B97AE76D24}" presName="rootComposite" presStyleCnt="0"/>
      <dgm:spPr/>
    </dgm:pt>
    <dgm:pt modelId="{D711E7C6-D405-4505-B7B4-348D7975FBDF}" type="pres">
      <dgm:prSet presAssocID="{0666913A-7736-49F2-8DA0-09B97AE76D2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019BB-DEAF-4929-899B-42EE279B0AF6}" type="pres">
      <dgm:prSet presAssocID="{0666913A-7736-49F2-8DA0-09B97AE76D24}" presName="rootConnector" presStyleLbl="node2" presStyleIdx="2" presStyleCnt="4"/>
      <dgm:spPr/>
      <dgm:t>
        <a:bodyPr/>
        <a:lstStyle/>
        <a:p>
          <a:endParaRPr lang="ru-RU"/>
        </a:p>
      </dgm:t>
    </dgm:pt>
    <dgm:pt modelId="{B539D147-027F-4B3D-9837-E67186309A9F}" type="pres">
      <dgm:prSet presAssocID="{0666913A-7736-49F2-8DA0-09B97AE76D24}" presName="hierChild4" presStyleCnt="0"/>
      <dgm:spPr/>
    </dgm:pt>
    <dgm:pt modelId="{D7019570-1635-46D1-9319-04032433C059}" type="pres">
      <dgm:prSet presAssocID="{0666913A-7736-49F2-8DA0-09B97AE76D24}" presName="hierChild5" presStyleCnt="0"/>
      <dgm:spPr/>
    </dgm:pt>
    <dgm:pt modelId="{0310215E-300A-4BB5-B158-121A5881914F}" type="pres">
      <dgm:prSet presAssocID="{71698570-4FD4-406E-B1FC-C6537662B6C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BF7ED43-6B2A-4DF8-A612-EBE8404B9B3B}" type="pres">
      <dgm:prSet presAssocID="{4905E233-2BE2-49E1-8AF1-D681FF927E66}" presName="hierRoot2" presStyleCnt="0">
        <dgm:presLayoutVars>
          <dgm:hierBranch val="init"/>
        </dgm:presLayoutVars>
      </dgm:prSet>
      <dgm:spPr/>
    </dgm:pt>
    <dgm:pt modelId="{216FE4F6-4192-4672-B46E-0691A0A0D5C4}" type="pres">
      <dgm:prSet presAssocID="{4905E233-2BE2-49E1-8AF1-D681FF927E66}" presName="rootComposite" presStyleCnt="0"/>
      <dgm:spPr/>
    </dgm:pt>
    <dgm:pt modelId="{5F0BC275-948B-4DD4-AF56-3D357287F9D7}" type="pres">
      <dgm:prSet presAssocID="{4905E233-2BE2-49E1-8AF1-D681FF927E6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232051-33C5-4466-8CA1-4B45C53E8293}" type="pres">
      <dgm:prSet presAssocID="{4905E233-2BE2-49E1-8AF1-D681FF927E66}" presName="rootConnector" presStyleLbl="node2" presStyleIdx="3" presStyleCnt="4"/>
      <dgm:spPr/>
      <dgm:t>
        <a:bodyPr/>
        <a:lstStyle/>
        <a:p>
          <a:endParaRPr lang="ru-RU"/>
        </a:p>
      </dgm:t>
    </dgm:pt>
    <dgm:pt modelId="{6BB878DC-1DBD-470A-94B9-AED3C65D8CE5}" type="pres">
      <dgm:prSet presAssocID="{4905E233-2BE2-49E1-8AF1-D681FF927E66}" presName="hierChild4" presStyleCnt="0"/>
      <dgm:spPr/>
    </dgm:pt>
    <dgm:pt modelId="{6735D337-6198-466B-A144-E631AA8F0B6B}" type="pres">
      <dgm:prSet presAssocID="{4905E233-2BE2-49E1-8AF1-D681FF927E66}" presName="hierChild5" presStyleCnt="0"/>
      <dgm:spPr/>
    </dgm:pt>
    <dgm:pt modelId="{243BA848-123B-4B37-897F-FAF2249D8197}" type="pres">
      <dgm:prSet presAssocID="{AE29DD84-6D6B-4047-A3A7-AD6131DF0D81}" presName="hierChild3" presStyleCnt="0"/>
      <dgm:spPr/>
    </dgm:pt>
  </dgm:ptLst>
  <dgm:cxnLst>
    <dgm:cxn modelId="{E79EE996-5124-40E3-8057-3791E70AB8FC}" type="presOf" srcId="{7590BEEA-E76E-4E29-BE29-DF2EFF71EEF6}" destId="{9E108594-E6CB-41F5-9A91-049E358225A0}" srcOrd="1" destOrd="0" presId="urn:microsoft.com/office/officeart/2005/8/layout/orgChart1"/>
    <dgm:cxn modelId="{91E2A78F-8910-4CAF-8913-364A2AB2DEA4}" type="presOf" srcId="{F8DDC4D7-37F9-4A7C-A72D-3C56CBB6777C}" destId="{2907604C-0C87-48CA-8CCA-C8AE73241DE2}" srcOrd="0" destOrd="0" presId="urn:microsoft.com/office/officeart/2005/8/layout/orgChart1"/>
    <dgm:cxn modelId="{C6788D92-2354-4FAC-8358-1D043896C41E}" srcId="{F8DDC4D7-37F9-4A7C-A72D-3C56CBB6777C}" destId="{DBDF93C5-0EA3-455B-820D-6B17A324B28D}" srcOrd="1" destOrd="0" parTransId="{62F7777C-F008-4421-B7DA-7E6AFC887D2A}" sibTransId="{EDCBA4CE-A2EC-492F-9496-956E2645A29C}"/>
    <dgm:cxn modelId="{EB617391-D5EE-488A-B590-BFFF29315CB6}" type="presOf" srcId="{4C075A39-68B2-4413-96B7-9143A854ED45}" destId="{76FA37A5-640D-4D90-A421-8CA617C82CEB}" srcOrd="0" destOrd="0" presId="urn:microsoft.com/office/officeart/2005/8/layout/orgChart1"/>
    <dgm:cxn modelId="{710A7BE2-7A2D-41CF-BFC0-EA73B7BE8EDE}" srcId="{AE29DD84-6D6B-4047-A3A7-AD6131DF0D81}" destId="{4905E233-2BE2-49E1-8AF1-D681FF927E66}" srcOrd="3" destOrd="0" parTransId="{71698570-4FD4-406E-B1FC-C6537662B6CE}" sibTransId="{08B3F832-9C08-407C-9E79-3FA22D061343}"/>
    <dgm:cxn modelId="{C6F1B74B-6640-4CBF-BB06-DCDC21F6530F}" type="presOf" srcId="{7B9C6DE7-8D8F-4F66-977C-C15A2F9988D5}" destId="{DD779318-F0D3-4C3F-A118-18AB05382F89}" srcOrd="0" destOrd="0" presId="urn:microsoft.com/office/officeart/2005/8/layout/orgChart1"/>
    <dgm:cxn modelId="{A67C5578-3155-4E9C-A063-FA0B0761AA46}" srcId="{AE29DD84-6D6B-4047-A3A7-AD6131DF0D81}" destId="{0666913A-7736-49F2-8DA0-09B97AE76D24}" srcOrd="2" destOrd="0" parTransId="{BAF56C87-B0BF-4D0E-9333-E6B86ED717A1}" sibTransId="{C2E99E26-0FFE-4941-B843-CE4795C1196C}"/>
    <dgm:cxn modelId="{CE768B03-9FAF-4183-89E2-26EBBE057555}" type="presOf" srcId="{7F960C83-6DF5-49AD-943E-D39D87EFD73A}" destId="{74258E36-967B-4258-B340-5BF75DB8D38E}" srcOrd="1" destOrd="0" presId="urn:microsoft.com/office/officeart/2005/8/layout/orgChart1"/>
    <dgm:cxn modelId="{B71CC47A-BA3C-46EF-9A09-D9CBBCC2DE12}" srcId="{F8DDC4D7-37F9-4A7C-A72D-3C56CBB6777C}" destId="{57561DD9-731F-4E38-B01E-866A2A227440}" srcOrd="0" destOrd="0" parTransId="{9C54CD98-08D0-4313-BCA9-DBD08AD4FBCB}" sibTransId="{DE1DC393-A90A-43A1-8E91-601E2BEBFB52}"/>
    <dgm:cxn modelId="{3350166F-143C-4212-AAC7-F438D5B4FDF4}" type="presOf" srcId="{57561DD9-731F-4E38-B01E-866A2A227440}" destId="{9FACA644-558E-46AF-B6CF-00D80D1893B8}" srcOrd="1" destOrd="0" presId="urn:microsoft.com/office/officeart/2005/8/layout/orgChart1"/>
    <dgm:cxn modelId="{CF7EA6FF-2A8E-4C92-9E1C-CB8922C030F6}" type="presOf" srcId="{57561DD9-731F-4E38-B01E-866A2A227440}" destId="{D999323A-F402-4CAC-9691-D7AE79465F6C}" srcOrd="0" destOrd="0" presId="urn:microsoft.com/office/officeart/2005/8/layout/orgChart1"/>
    <dgm:cxn modelId="{86C586CC-A5C7-4B62-9404-75B58F4DC99D}" type="presOf" srcId="{71698570-4FD4-406E-B1FC-C6537662B6CE}" destId="{0310215E-300A-4BB5-B158-121A5881914F}" srcOrd="0" destOrd="0" presId="urn:microsoft.com/office/officeart/2005/8/layout/orgChart1"/>
    <dgm:cxn modelId="{8E9BEFD4-064C-45FA-8F58-814C417E52B1}" type="presOf" srcId="{0666913A-7736-49F2-8DA0-09B97AE76D24}" destId="{D711E7C6-D405-4505-B7B4-348D7975FBDF}" srcOrd="0" destOrd="0" presId="urn:microsoft.com/office/officeart/2005/8/layout/orgChart1"/>
    <dgm:cxn modelId="{856AF892-B28D-4B7C-BD43-07754B30C92B}" srcId="{AE29DD84-6D6B-4047-A3A7-AD6131DF0D81}" destId="{7590BEEA-E76E-4E29-BE29-DF2EFF71EEF6}" srcOrd="1" destOrd="0" parTransId="{D6A7B7A5-E3B3-411B-AD5A-B39606A976A4}" sibTransId="{8B0A5AAC-CE7F-49D5-9779-B604797889F0}"/>
    <dgm:cxn modelId="{F5E8F496-8873-461B-8748-6A78CE918CE4}" type="presOf" srcId="{F8DDC4D7-37F9-4A7C-A72D-3C56CBB6777C}" destId="{C19AC3D8-3C09-434B-A7FF-B850D4EB362F}" srcOrd="1" destOrd="0" presId="urn:microsoft.com/office/officeart/2005/8/layout/orgChart1"/>
    <dgm:cxn modelId="{1BD1B128-FA57-4748-9322-D435511B2B08}" srcId="{AE29DD84-6D6B-4047-A3A7-AD6131DF0D81}" destId="{F8DDC4D7-37F9-4A7C-A72D-3C56CBB6777C}" srcOrd="0" destOrd="0" parTransId="{1BD2D6C2-FD56-418E-9607-C265AF12C698}" sibTransId="{EE7306A9-AD96-4578-A810-8B24C9CD56E4}"/>
    <dgm:cxn modelId="{9B0FE6E9-9853-43DF-AEC1-A5858364234D}" type="presOf" srcId="{DBDF93C5-0EA3-455B-820D-6B17A324B28D}" destId="{4B984324-04C8-4EBB-AEA2-D367755F51F0}" srcOrd="0" destOrd="0" presId="urn:microsoft.com/office/officeart/2005/8/layout/orgChart1"/>
    <dgm:cxn modelId="{7AA6D875-7E14-46E6-9CB3-220A34CFFCF1}" type="presOf" srcId="{4905E233-2BE2-49E1-8AF1-D681FF927E66}" destId="{7C232051-33C5-4466-8CA1-4B45C53E8293}" srcOrd="1" destOrd="0" presId="urn:microsoft.com/office/officeart/2005/8/layout/orgChart1"/>
    <dgm:cxn modelId="{FAE8F08F-2693-4FAA-A42E-75AF0AF00195}" type="presOf" srcId="{62F7777C-F008-4421-B7DA-7E6AFC887D2A}" destId="{7334899F-F1DE-42D4-AF53-4CDBBD8E293C}" srcOrd="0" destOrd="0" presId="urn:microsoft.com/office/officeart/2005/8/layout/orgChart1"/>
    <dgm:cxn modelId="{AFF4655A-070F-4698-B8A4-1E6EF02E398B}" type="presOf" srcId="{4905E233-2BE2-49E1-8AF1-D681FF927E66}" destId="{5F0BC275-948B-4DD4-AF56-3D357287F9D7}" srcOrd="0" destOrd="0" presId="urn:microsoft.com/office/officeart/2005/8/layout/orgChart1"/>
    <dgm:cxn modelId="{E7B6C6A3-B6F9-42F0-A36B-42A3116A0215}" type="presOf" srcId="{BAF56C87-B0BF-4D0E-9333-E6B86ED717A1}" destId="{2BE7E01C-ABFB-42B4-A74E-D7554F49EDAD}" srcOrd="0" destOrd="0" presId="urn:microsoft.com/office/officeart/2005/8/layout/orgChart1"/>
    <dgm:cxn modelId="{EB7234D3-6970-4364-B878-E34405F0554A}" type="presOf" srcId="{7590BEEA-E76E-4E29-BE29-DF2EFF71EEF6}" destId="{B8742172-B00D-459A-8BF5-009F8F1242D4}" srcOrd="0" destOrd="0" presId="urn:microsoft.com/office/officeart/2005/8/layout/orgChart1"/>
    <dgm:cxn modelId="{83ED65C5-F912-4887-BBBD-9D38D00335AA}" srcId="{7B9C6DE7-8D8F-4F66-977C-C15A2F9988D5}" destId="{AE29DD84-6D6B-4047-A3A7-AD6131DF0D81}" srcOrd="0" destOrd="0" parTransId="{1B4A20A2-24CB-4AE5-B4F1-E471DEE7F22C}" sibTransId="{F00E4EFF-E61E-4FF0-B877-72F993EB0BAE}"/>
    <dgm:cxn modelId="{FE2F7CF9-DECF-4448-8B6C-8139DE518A48}" type="presOf" srcId="{AE29DD84-6D6B-4047-A3A7-AD6131DF0D81}" destId="{AEF553C1-68E0-499A-89DE-4426118982A7}" srcOrd="1" destOrd="0" presId="urn:microsoft.com/office/officeart/2005/8/layout/orgChart1"/>
    <dgm:cxn modelId="{1FE7C075-67BA-4177-8815-71B76D64559F}" type="presOf" srcId="{0666913A-7736-49F2-8DA0-09B97AE76D24}" destId="{5B3019BB-DEAF-4929-899B-42EE279B0AF6}" srcOrd="1" destOrd="0" presId="urn:microsoft.com/office/officeart/2005/8/layout/orgChart1"/>
    <dgm:cxn modelId="{F58904FA-C07A-4ABF-BE57-D421C48599D9}" type="presOf" srcId="{AE29DD84-6D6B-4047-A3A7-AD6131DF0D81}" destId="{1C516DE3-EF5A-4C67-96E4-A2360F5F059B}" srcOrd="0" destOrd="0" presId="urn:microsoft.com/office/officeart/2005/8/layout/orgChart1"/>
    <dgm:cxn modelId="{7ED23E7C-9178-41D0-890C-03158BA8B956}" type="presOf" srcId="{7F960C83-6DF5-49AD-943E-D39D87EFD73A}" destId="{64E75BF9-45DF-4C75-9589-C11B3BEE6754}" srcOrd="0" destOrd="0" presId="urn:microsoft.com/office/officeart/2005/8/layout/orgChart1"/>
    <dgm:cxn modelId="{631963B4-B383-433C-A9AF-2A2F94FCA66D}" type="presOf" srcId="{1BD2D6C2-FD56-418E-9607-C265AF12C698}" destId="{4DB4B615-DC0F-41D9-98D8-65D33E73E565}" srcOrd="0" destOrd="0" presId="urn:microsoft.com/office/officeart/2005/8/layout/orgChart1"/>
    <dgm:cxn modelId="{A851B9E8-1D08-4BE6-A074-78C45D436B9F}" type="presOf" srcId="{D6A7B7A5-E3B3-411B-AD5A-B39606A976A4}" destId="{FA42FA21-A9B5-49A7-A00B-CC564E484BE5}" srcOrd="0" destOrd="0" presId="urn:microsoft.com/office/officeart/2005/8/layout/orgChart1"/>
    <dgm:cxn modelId="{CE167582-B884-44FA-902E-EE576893F85B}" srcId="{57561DD9-731F-4E38-B01E-866A2A227440}" destId="{7F960C83-6DF5-49AD-943E-D39D87EFD73A}" srcOrd="0" destOrd="0" parTransId="{4C075A39-68B2-4413-96B7-9143A854ED45}" sibTransId="{C9C182B7-3622-4C10-BCE9-1A663D0B4B4A}"/>
    <dgm:cxn modelId="{FC771C52-7EC7-4A91-85DE-26610CBBF6DC}" type="presOf" srcId="{9C54CD98-08D0-4313-BCA9-DBD08AD4FBCB}" destId="{C4C298FB-F0CE-4755-BBB4-2FAFDCBDED31}" srcOrd="0" destOrd="0" presId="urn:microsoft.com/office/officeart/2005/8/layout/orgChart1"/>
    <dgm:cxn modelId="{ACDDD5B8-D3E9-424D-BE4A-58670DAEF7A2}" type="presOf" srcId="{DBDF93C5-0EA3-455B-820D-6B17A324B28D}" destId="{C0DDDBD4-41BD-44F2-B95D-D585E25A1E67}" srcOrd="1" destOrd="0" presId="urn:microsoft.com/office/officeart/2005/8/layout/orgChart1"/>
    <dgm:cxn modelId="{4B0ECA49-B034-4B58-A85B-D0749DC07845}" type="presParOf" srcId="{DD779318-F0D3-4C3F-A118-18AB05382F89}" destId="{11B71B77-F24D-4DE9-B5DC-CF6F45C555F1}" srcOrd="0" destOrd="0" presId="urn:microsoft.com/office/officeart/2005/8/layout/orgChart1"/>
    <dgm:cxn modelId="{757C8E47-EDD0-4F8F-AA7E-EC0A231037C8}" type="presParOf" srcId="{11B71B77-F24D-4DE9-B5DC-CF6F45C555F1}" destId="{7A231FC3-62E3-496C-AE06-9290F81372D3}" srcOrd="0" destOrd="0" presId="urn:microsoft.com/office/officeart/2005/8/layout/orgChart1"/>
    <dgm:cxn modelId="{BD1B7B6A-F6FF-445A-804A-5C4AD62281EA}" type="presParOf" srcId="{7A231FC3-62E3-496C-AE06-9290F81372D3}" destId="{1C516DE3-EF5A-4C67-96E4-A2360F5F059B}" srcOrd="0" destOrd="0" presId="urn:microsoft.com/office/officeart/2005/8/layout/orgChart1"/>
    <dgm:cxn modelId="{27A993F8-D373-49B8-92D0-6BCF5B5EF670}" type="presParOf" srcId="{7A231FC3-62E3-496C-AE06-9290F81372D3}" destId="{AEF553C1-68E0-499A-89DE-4426118982A7}" srcOrd="1" destOrd="0" presId="urn:microsoft.com/office/officeart/2005/8/layout/orgChart1"/>
    <dgm:cxn modelId="{F5457AFE-6D41-4D28-9D72-45B2BF904D00}" type="presParOf" srcId="{11B71B77-F24D-4DE9-B5DC-CF6F45C555F1}" destId="{49398576-94E8-4572-B16A-FB46BD1C1CF7}" srcOrd="1" destOrd="0" presId="urn:microsoft.com/office/officeart/2005/8/layout/orgChart1"/>
    <dgm:cxn modelId="{8CAD9C10-C596-45A7-AB35-CC83261E21C2}" type="presParOf" srcId="{49398576-94E8-4572-B16A-FB46BD1C1CF7}" destId="{4DB4B615-DC0F-41D9-98D8-65D33E73E565}" srcOrd="0" destOrd="0" presId="urn:microsoft.com/office/officeart/2005/8/layout/orgChart1"/>
    <dgm:cxn modelId="{9B22B064-83B4-456E-AA49-0E21241EDD96}" type="presParOf" srcId="{49398576-94E8-4572-B16A-FB46BD1C1CF7}" destId="{D22CD888-1F87-4BF2-B277-B4DF42D53B5D}" srcOrd="1" destOrd="0" presId="urn:microsoft.com/office/officeart/2005/8/layout/orgChart1"/>
    <dgm:cxn modelId="{84EC7C49-C604-4425-9F3E-5041A69C589F}" type="presParOf" srcId="{D22CD888-1F87-4BF2-B277-B4DF42D53B5D}" destId="{B3DDD5B0-06AD-4E40-9C15-37B8C3A4C5A7}" srcOrd="0" destOrd="0" presId="urn:microsoft.com/office/officeart/2005/8/layout/orgChart1"/>
    <dgm:cxn modelId="{0A9933B6-EE9B-409C-96D5-1212B630E864}" type="presParOf" srcId="{B3DDD5B0-06AD-4E40-9C15-37B8C3A4C5A7}" destId="{2907604C-0C87-48CA-8CCA-C8AE73241DE2}" srcOrd="0" destOrd="0" presId="urn:microsoft.com/office/officeart/2005/8/layout/orgChart1"/>
    <dgm:cxn modelId="{8907A470-30E7-43A3-8E22-5573687EE46D}" type="presParOf" srcId="{B3DDD5B0-06AD-4E40-9C15-37B8C3A4C5A7}" destId="{C19AC3D8-3C09-434B-A7FF-B850D4EB362F}" srcOrd="1" destOrd="0" presId="urn:microsoft.com/office/officeart/2005/8/layout/orgChart1"/>
    <dgm:cxn modelId="{955919D5-AEF0-4743-A1FD-CC6E5114FB89}" type="presParOf" srcId="{D22CD888-1F87-4BF2-B277-B4DF42D53B5D}" destId="{5A330924-3DF0-4C18-AEBB-1E9807561B02}" srcOrd="1" destOrd="0" presId="urn:microsoft.com/office/officeart/2005/8/layout/orgChart1"/>
    <dgm:cxn modelId="{23DE42D5-B470-40D8-AFBA-E14B22CE212C}" type="presParOf" srcId="{5A330924-3DF0-4C18-AEBB-1E9807561B02}" destId="{C4C298FB-F0CE-4755-BBB4-2FAFDCBDED31}" srcOrd="0" destOrd="0" presId="urn:microsoft.com/office/officeart/2005/8/layout/orgChart1"/>
    <dgm:cxn modelId="{0087414C-CA04-4E8D-95FB-CF4CF8DF5BE8}" type="presParOf" srcId="{5A330924-3DF0-4C18-AEBB-1E9807561B02}" destId="{7354F843-2D6D-4DC7-A309-7848719D8BD7}" srcOrd="1" destOrd="0" presId="urn:microsoft.com/office/officeart/2005/8/layout/orgChart1"/>
    <dgm:cxn modelId="{8BEA61D6-E39B-462F-9337-0C030891C114}" type="presParOf" srcId="{7354F843-2D6D-4DC7-A309-7848719D8BD7}" destId="{7C103378-75B6-42A3-BA39-7E8AC1758928}" srcOrd="0" destOrd="0" presId="urn:microsoft.com/office/officeart/2005/8/layout/orgChart1"/>
    <dgm:cxn modelId="{A005A4CD-55FF-4481-A8DE-C9F8547F92B0}" type="presParOf" srcId="{7C103378-75B6-42A3-BA39-7E8AC1758928}" destId="{D999323A-F402-4CAC-9691-D7AE79465F6C}" srcOrd="0" destOrd="0" presId="urn:microsoft.com/office/officeart/2005/8/layout/orgChart1"/>
    <dgm:cxn modelId="{98B143B2-1EF9-4621-BC17-8389DB0CC516}" type="presParOf" srcId="{7C103378-75B6-42A3-BA39-7E8AC1758928}" destId="{9FACA644-558E-46AF-B6CF-00D80D1893B8}" srcOrd="1" destOrd="0" presId="urn:microsoft.com/office/officeart/2005/8/layout/orgChart1"/>
    <dgm:cxn modelId="{FB5F43D4-D784-465B-ABBA-91D8B0B62537}" type="presParOf" srcId="{7354F843-2D6D-4DC7-A309-7848719D8BD7}" destId="{DD99C3B3-9C63-4B06-80A3-3EF431372FF1}" srcOrd="1" destOrd="0" presId="urn:microsoft.com/office/officeart/2005/8/layout/orgChart1"/>
    <dgm:cxn modelId="{E0AD11AE-9697-4EC8-8F05-A01FE3C4C9D6}" type="presParOf" srcId="{DD99C3B3-9C63-4B06-80A3-3EF431372FF1}" destId="{76FA37A5-640D-4D90-A421-8CA617C82CEB}" srcOrd="0" destOrd="0" presId="urn:microsoft.com/office/officeart/2005/8/layout/orgChart1"/>
    <dgm:cxn modelId="{396A76D7-56BC-4D87-8BE2-FDF048559140}" type="presParOf" srcId="{DD99C3B3-9C63-4B06-80A3-3EF431372FF1}" destId="{35A52EB0-642C-4B2C-9D04-D40FD8934D87}" srcOrd="1" destOrd="0" presId="urn:microsoft.com/office/officeart/2005/8/layout/orgChart1"/>
    <dgm:cxn modelId="{510B2AEE-CC72-4A5D-9195-004DC94F8EA1}" type="presParOf" srcId="{35A52EB0-642C-4B2C-9D04-D40FD8934D87}" destId="{41AAA5BE-B14C-4D0D-A23C-E9FD43740A29}" srcOrd="0" destOrd="0" presId="urn:microsoft.com/office/officeart/2005/8/layout/orgChart1"/>
    <dgm:cxn modelId="{5962FF81-A768-4F4B-B9DF-16742E8AFACD}" type="presParOf" srcId="{41AAA5BE-B14C-4D0D-A23C-E9FD43740A29}" destId="{64E75BF9-45DF-4C75-9589-C11B3BEE6754}" srcOrd="0" destOrd="0" presId="urn:microsoft.com/office/officeart/2005/8/layout/orgChart1"/>
    <dgm:cxn modelId="{C6C9D55C-658F-4E7C-BEFA-B82102EADD58}" type="presParOf" srcId="{41AAA5BE-B14C-4D0D-A23C-E9FD43740A29}" destId="{74258E36-967B-4258-B340-5BF75DB8D38E}" srcOrd="1" destOrd="0" presId="urn:microsoft.com/office/officeart/2005/8/layout/orgChart1"/>
    <dgm:cxn modelId="{240857BF-332D-4A68-8784-C53BA17F80B3}" type="presParOf" srcId="{35A52EB0-642C-4B2C-9D04-D40FD8934D87}" destId="{2F756E26-CB6C-472C-868F-942FFA2C5897}" srcOrd="1" destOrd="0" presId="urn:microsoft.com/office/officeart/2005/8/layout/orgChart1"/>
    <dgm:cxn modelId="{B4E48DC8-20DA-46F7-BB70-D86F31CF5CD6}" type="presParOf" srcId="{35A52EB0-642C-4B2C-9D04-D40FD8934D87}" destId="{36CA372C-DBB3-460A-AB9A-79178C1D3436}" srcOrd="2" destOrd="0" presId="urn:microsoft.com/office/officeart/2005/8/layout/orgChart1"/>
    <dgm:cxn modelId="{E6F8AEA2-7E82-4522-A468-802611D5A8BA}" type="presParOf" srcId="{7354F843-2D6D-4DC7-A309-7848719D8BD7}" destId="{0D5291AA-4F77-413D-B864-6B44212C7B96}" srcOrd="2" destOrd="0" presId="urn:microsoft.com/office/officeart/2005/8/layout/orgChart1"/>
    <dgm:cxn modelId="{5CA6E28E-E09C-45DD-99E6-147A89CB1262}" type="presParOf" srcId="{5A330924-3DF0-4C18-AEBB-1E9807561B02}" destId="{7334899F-F1DE-42D4-AF53-4CDBBD8E293C}" srcOrd="2" destOrd="0" presId="urn:microsoft.com/office/officeart/2005/8/layout/orgChart1"/>
    <dgm:cxn modelId="{5AF96E64-196C-4371-8D82-7DE1FF030A26}" type="presParOf" srcId="{5A330924-3DF0-4C18-AEBB-1E9807561B02}" destId="{82057E16-EF26-42B3-9C75-F5E51AF1D3CE}" srcOrd="3" destOrd="0" presId="urn:microsoft.com/office/officeart/2005/8/layout/orgChart1"/>
    <dgm:cxn modelId="{1E869880-E0A9-40F5-B33F-884A6C64050A}" type="presParOf" srcId="{82057E16-EF26-42B3-9C75-F5E51AF1D3CE}" destId="{7D638A47-9398-48DE-8289-7652DADC5D21}" srcOrd="0" destOrd="0" presId="urn:microsoft.com/office/officeart/2005/8/layout/orgChart1"/>
    <dgm:cxn modelId="{54EAD8F3-880D-4F8E-B84C-74049D26C9A1}" type="presParOf" srcId="{7D638A47-9398-48DE-8289-7652DADC5D21}" destId="{4B984324-04C8-4EBB-AEA2-D367755F51F0}" srcOrd="0" destOrd="0" presId="urn:microsoft.com/office/officeart/2005/8/layout/orgChart1"/>
    <dgm:cxn modelId="{7183D946-C425-4A2F-A000-0C62FECF62E0}" type="presParOf" srcId="{7D638A47-9398-48DE-8289-7652DADC5D21}" destId="{C0DDDBD4-41BD-44F2-B95D-D585E25A1E67}" srcOrd="1" destOrd="0" presId="urn:microsoft.com/office/officeart/2005/8/layout/orgChart1"/>
    <dgm:cxn modelId="{FAEC7419-9CEB-479D-A470-8AFCD07E8339}" type="presParOf" srcId="{82057E16-EF26-42B3-9C75-F5E51AF1D3CE}" destId="{B09267CC-4835-4288-B04B-BE81427AC69E}" srcOrd="1" destOrd="0" presId="urn:microsoft.com/office/officeart/2005/8/layout/orgChart1"/>
    <dgm:cxn modelId="{0DA5B227-7839-424E-8099-0DCFBE94226B}" type="presParOf" srcId="{82057E16-EF26-42B3-9C75-F5E51AF1D3CE}" destId="{B5314F64-6515-4856-B015-3F317783C460}" srcOrd="2" destOrd="0" presId="urn:microsoft.com/office/officeart/2005/8/layout/orgChart1"/>
    <dgm:cxn modelId="{61EAE1D2-DEF8-4018-9E86-C33EB1EE7755}" type="presParOf" srcId="{D22CD888-1F87-4BF2-B277-B4DF42D53B5D}" destId="{381DCC16-20B7-41FB-AE17-0CD9AFE24604}" srcOrd="2" destOrd="0" presId="urn:microsoft.com/office/officeart/2005/8/layout/orgChart1"/>
    <dgm:cxn modelId="{1C53C0C7-D88E-408F-8FD8-F426C8467BC0}" type="presParOf" srcId="{49398576-94E8-4572-B16A-FB46BD1C1CF7}" destId="{FA42FA21-A9B5-49A7-A00B-CC564E484BE5}" srcOrd="2" destOrd="0" presId="urn:microsoft.com/office/officeart/2005/8/layout/orgChart1"/>
    <dgm:cxn modelId="{2EDD6305-48F0-4293-9906-B3A993D971A7}" type="presParOf" srcId="{49398576-94E8-4572-B16A-FB46BD1C1CF7}" destId="{8B7DE72A-D1D6-4258-8790-F8BC3081626C}" srcOrd="3" destOrd="0" presId="urn:microsoft.com/office/officeart/2005/8/layout/orgChart1"/>
    <dgm:cxn modelId="{A7948BC2-A224-4725-8936-8540C7F6440F}" type="presParOf" srcId="{8B7DE72A-D1D6-4258-8790-F8BC3081626C}" destId="{A54A52E0-7E8D-4935-A50C-2962259E7A3B}" srcOrd="0" destOrd="0" presId="urn:microsoft.com/office/officeart/2005/8/layout/orgChart1"/>
    <dgm:cxn modelId="{6B947E61-94C7-4412-B53F-AE6195776918}" type="presParOf" srcId="{A54A52E0-7E8D-4935-A50C-2962259E7A3B}" destId="{B8742172-B00D-459A-8BF5-009F8F1242D4}" srcOrd="0" destOrd="0" presId="urn:microsoft.com/office/officeart/2005/8/layout/orgChart1"/>
    <dgm:cxn modelId="{3D4409AE-F3A6-4FBA-B33F-1C74F396B266}" type="presParOf" srcId="{A54A52E0-7E8D-4935-A50C-2962259E7A3B}" destId="{9E108594-E6CB-41F5-9A91-049E358225A0}" srcOrd="1" destOrd="0" presId="urn:microsoft.com/office/officeart/2005/8/layout/orgChart1"/>
    <dgm:cxn modelId="{84CF4D84-0BCE-4546-8331-FDF951038EAD}" type="presParOf" srcId="{8B7DE72A-D1D6-4258-8790-F8BC3081626C}" destId="{6191B672-9FAE-4E2C-9B4E-650E90EEE59F}" srcOrd="1" destOrd="0" presId="urn:microsoft.com/office/officeart/2005/8/layout/orgChart1"/>
    <dgm:cxn modelId="{9A06A3FE-1D58-4650-B17D-477824C8B765}" type="presParOf" srcId="{8B7DE72A-D1D6-4258-8790-F8BC3081626C}" destId="{54EAAC1E-961B-479F-A3E9-9FDE93E7C53C}" srcOrd="2" destOrd="0" presId="urn:microsoft.com/office/officeart/2005/8/layout/orgChart1"/>
    <dgm:cxn modelId="{8E368DCB-02C8-49A2-8AAF-5B9E558C86BD}" type="presParOf" srcId="{49398576-94E8-4572-B16A-FB46BD1C1CF7}" destId="{2BE7E01C-ABFB-42B4-A74E-D7554F49EDAD}" srcOrd="4" destOrd="0" presId="urn:microsoft.com/office/officeart/2005/8/layout/orgChart1"/>
    <dgm:cxn modelId="{C56559AE-A14E-4845-B683-6103BCD11922}" type="presParOf" srcId="{49398576-94E8-4572-B16A-FB46BD1C1CF7}" destId="{1184760F-BB8B-4946-9ECE-E2DFA76DF219}" srcOrd="5" destOrd="0" presId="urn:microsoft.com/office/officeart/2005/8/layout/orgChart1"/>
    <dgm:cxn modelId="{5460A589-5E37-4AC7-A156-23F2E1AE7A87}" type="presParOf" srcId="{1184760F-BB8B-4946-9ECE-E2DFA76DF219}" destId="{C1832CAE-8F89-4EE4-9BDF-00A909279479}" srcOrd="0" destOrd="0" presId="urn:microsoft.com/office/officeart/2005/8/layout/orgChart1"/>
    <dgm:cxn modelId="{E5149F0C-0248-4902-B66B-19C24F936491}" type="presParOf" srcId="{C1832CAE-8F89-4EE4-9BDF-00A909279479}" destId="{D711E7C6-D405-4505-B7B4-348D7975FBDF}" srcOrd="0" destOrd="0" presId="urn:microsoft.com/office/officeart/2005/8/layout/orgChart1"/>
    <dgm:cxn modelId="{CDE0580D-2F2E-4B48-AB3C-8F6E0472EF65}" type="presParOf" srcId="{C1832CAE-8F89-4EE4-9BDF-00A909279479}" destId="{5B3019BB-DEAF-4929-899B-42EE279B0AF6}" srcOrd="1" destOrd="0" presId="urn:microsoft.com/office/officeart/2005/8/layout/orgChart1"/>
    <dgm:cxn modelId="{86D6AE61-2359-41F1-84F2-DF46AA2D4D83}" type="presParOf" srcId="{1184760F-BB8B-4946-9ECE-E2DFA76DF219}" destId="{B539D147-027F-4B3D-9837-E67186309A9F}" srcOrd="1" destOrd="0" presId="urn:microsoft.com/office/officeart/2005/8/layout/orgChart1"/>
    <dgm:cxn modelId="{D8EB920B-F3E1-448D-8CC4-1AAC9B0F686A}" type="presParOf" srcId="{1184760F-BB8B-4946-9ECE-E2DFA76DF219}" destId="{D7019570-1635-46D1-9319-04032433C059}" srcOrd="2" destOrd="0" presId="urn:microsoft.com/office/officeart/2005/8/layout/orgChart1"/>
    <dgm:cxn modelId="{C972738D-AED8-47E8-9E92-78804D99A8B7}" type="presParOf" srcId="{49398576-94E8-4572-B16A-FB46BD1C1CF7}" destId="{0310215E-300A-4BB5-B158-121A5881914F}" srcOrd="6" destOrd="0" presId="urn:microsoft.com/office/officeart/2005/8/layout/orgChart1"/>
    <dgm:cxn modelId="{F333454E-0CED-40B5-993F-80983D515F31}" type="presParOf" srcId="{49398576-94E8-4572-B16A-FB46BD1C1CF7}" destId="{7BF7ED43-6B2A-4DF8-A612-EBE8404B9B3B}" srcOrd="7" destOrd="0" presId="urn:microsoft.com/office/officeart/2005/8/layout/orgChart1"/>
    <dgm:cxn modelId="{E395C66E-4ECF-444A-A497-0302B06723BF}" type="presParOf" srcId="{7BF7ED43-6B2A-4DF8-A612-EBE8404B9B3B}" destId="{216FE4F6-4192-4672-B46E-0691A0A0D5C4}" srcOrd="0" destOrd="0" presId="urn:microsoft.com/office/officeart/2005/8/layout/orgChart1"/>
    <dgm:cxn modelId="{90D74625-E5D2-4089-BA66-BFDBE03BD1A3}" type="presParOf" srcId="{216FE4F6-4192-4672-B46E-0691A0A0D5C4}" destId="{5F0BC275-948B-4DD4-AF56-3D357287F9D7}" srcOrd="0" destOrd="0" presId="urn:microsoft.com/office/officeart/2005/8/layout/orgChart1"/>
    <dgm:cxn modelId="{BE4E221A-68B9-4A05-A3CC-0E0506742CD9}" type="presParOf" srcId="{216FE4F6-4192-4672-B46E-0691A0A0D5C4}" destId="{7C232051-33C5-4466-8CA1-4B45C53E8293}" srcOrd="1" destOrd="0" presId="urn:microsoft.com/office/officeart/2005/8/layout/orgChart1"/>
    <dgm:cxn modelId="{7993F52B-939C-4735-9BD5-0190A59F5965}" type="presParOf" srcId="{7BF7ED43-6B2A-4DF8-A612-EBE8404B9B3B}" destId="{6BB878DC-1DBD-470A-94B9-AED3C65D8CE5}" srcOrd="1" destOrd="0" presId="urn:microsoft.com/office/officeart/2005/8/layout/orgChart1"/>
    <dgm:cxn modelId="{D56FE126-F841-4AFC-82B6-04D3B482F9CE}" type="presParOf" srcId="{7BF7ED43-6B2A-4DF8-A612-EBE8404B9B3B}" destId="{6735D337-6198-466B-A144-E631AA8F0B6B}" srcOrd="2" destOrd="0" presId="urn:microsoft.com/office/officeart/2005/8/layout/orgChart1"/>
    <dgm:cxn modelId="{63B47F0B-390F-40E3-9DD0-F7D49BFDFA96}" type="presParOf" srcId="{11B71B77-F24D-4DE9-B5DC-CF6F45C555F1}" destId="{243BA848-123B-4B37-897F-FAF2249D81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10215E-300A-4BB5-B158-121A5881914F}">
      <dsp:nvSpPr>
        <dsp:cNvPr id="0" name=""/>
        <dsp:cNvSpPr/>
      </dsp:nvSpPr>
      <dsp:spPr>
        <a:xfrm>
          <a:off x="4819040" y="841938"/>
          <a:ext cx="299136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2991360" y="173053"/>
              </a:lnTo>
              <a:lnTo>
                <a:pt x="299136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7E01C-ABFB-42B4-A74E-D7554F49EDAD}">
      <dsp:nvSpPr>
        <dsp:cNvPr id="0" name=""/>
        <dsp:cNvSpPr/>
      </dsp:nvSpPr>
      <dsp:spPr>
        <a:xfrm>
          <a:off x="4819040" y="841938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997120" y="173053"/>
              </a:lnTo>
              <a:lnTo>
                <a:pt x="99712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2FA21-A9B5-49A7-A00B-CC564E484BE5}">
      <dsp:nvSpPr>
        <dsp:cNvPr id="0" name=""/>
        <dsp:cNvSpPr/>
      </dsp:nvSpPr>
      <dsp:spPr>
        <a:xfrm>
          <a:off x="3821919" y="841938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997120" y="0"/>
              </a:moveTo>
              <a:lnTo>
                <a:pt x="99712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4899F-F1DE-42D4-AF53-4CDBBD8E293C}">
      <dsp:nvSpPr>
        <dsp:cNvPr id="0" name=""/>
        <dsp:cNvSpPr/>
      </dsp:nvSpPr>
      <dsp:spPr>
        <a:xfrm>
          <a:off x="1827679" y="2012112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997120" y="173053"/>
              </a:lnTo>
              <a:lnTo>
                <a:pt x="997120" y="346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A37A5-640D-4D90-A421-8CA617C82CEB}">
      <dsp:nvSpPr>
        <dsp:cNvPr id="0" name=""/>
        <dsp:cNvSpPr/>
      </dsp:nvSpPr>
      <dsp:spPr>
        <a:xfrm>
          <a:off x="171306" y="3182286"/>
          <a:ext cx="247219" cy="877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230"/>
              </a:lnTo>
              <a:lnTo>
                <a:pt x="247219" y="877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298FB-F0CE-4755-BBB4-2FAFDCBDED31}">
      <dsp:nvSpPr>
        <dsp:cNvPr id="0" name=""/>
        <dsp:cNvSpPr/>
      </dsp:nvSpPr>
      <dsp:spPr>
        <a:xfrm>
          <a:off x="830559" y="2012112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997120" y="0"/>
              </a:moveTo>
              <a:lnTo>
                <a:pt x="99712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4B615-DC0F-41D9-98D8-65D33E73E565}">
      <dsp:nvSpPr>
        <dsp:cNvPr id="0" name=""/>
        <dsp:cNvSpPr/>
      </dsp:nvSpPr>
      <dsp:spPr>
        <a:xfrm>
          <a:off x="1827679" y="841938"/>
          <a:ext cx="2991360" cy="346107"/>
        </a:xfrm>
        <a:custGeom>
          <a:avLst/>
          <a:gdLst/>
          <a:ahLst/>
          <a:cxnLst/>
          <a:rect l="0" t="0" r="0" b="0"/>
          <a:pathLst>
            <a:path>
              <a:moveTo>
                <a:pt x="2991360" y="0"/>
              </a:moveTo>
              <a:lnTo>
                <a:pt x="299136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16DE3-EF5A-4C67-96E4-A2360F5F059B}">
      <dsp:nvSpPr>
        <dsp:cNvPr id="0" name=""/>
        <dsp:cNvSpPr/>
      </dsp:nvSpPr>
      <dsp:spPr>
        <a:xfrm>
          <a:off x="3086581" y="17872"/>
          <a:ext cx="3464918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 тапсырмаларының түрлері</a:t>
          </a:r>
          <a:endParaRPr lang="ru-RU" sz="14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6581" y="17872"/>
        <a:ext cx="3464918" cy="824066"/>
      </dsp:txXfrm>
    </dsp:sp>
    <dsp:sp modelId="{2907604C-0C87-48CA-8CCA-C8AE73241DE2}">
      <dsp:nvSpPr>
        <dsp:cNvPr id="0" name=""/>
        <dsp:cNvSpPr/>
      </dsp:nvSpPr>
      <dsp:spPr>
        <a:xfrm>
          <a:off x="1003613" y="1188046"/>
          <a:ext cx="1648132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Жабық түрдегі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3613" y="1188046"/>
        <a:ext cx="1648132" cy="824066"/>
      </dsp:txXfrm>
    </dsp:sp>
    <dsp:sp modelId="{D999323A-F402-4CAC-9691-D7AE79465F6C}">
      <dsp:nvSpPr>
        <dsp:cNvPr id="0" name=""/>
        <dsp:cNvSpPr/>
      </dsp:nvSpPr>
      <dsp:spPr>
        <a:xfrm>
          <a:off x="6493" y="2358219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ғана дұрыс жауапты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93" y="2358219"/>
        <a:ext cx="1648132" cy="824066"/>
      </dsp:txXfrm>
    </dsp:sp>
    <dsp:sp modelId="{64E75BF9-45DF-4C75-9589-C11B3BEE6754}">
      <dsp:nvSpPr>
        <dsp:cNvPr id="0" name=""/>
        <dsp:cNvSpPr/>
      </dsp:nvSpPr>
      <dsp:spPr>
        <a:xfrm>
          <a:off x="418526" y="3528393"/>
          <a:ext cx="3232317" cy="106224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Ұсынылған екі (үш) жауаптың біреуін таңдау (альтернативті);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 Ұсынылған бірнеше жауаптың біреуін таңдау.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8526" y="3528393"/>
        <a:ext cx="3232317" cy="1062246"/>
      </dsp:txXfrm>
    </dsp:sp>
    <dsp:sp modelId="{4B984324-04C8-4EBB-AEA2-D367755F51F0}">
      <dsp:nvSpPr>
        <dsp:cNvPr id="0" name=""/>
        <dsp:cNvSpPr/>
      </dsp:nvSpPr>
      <dsp:spPr>
        <a:xfrm>
          <a:off x="2000733" y="2358219"/>
          <a:ext cx="1648132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немесе бірнеше дұрыс жауапты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00733" y="2358219"/>
        <a:ext cx="1648132" cy="824066"/>
      </dsp:txXfrm>
    </dsp:sp>
    <dsp:sp modelId="{B8742172-B00D-459A-8BF5-009F8F1242D4}">
      <dsp:nvSpPr>
        <dsp:cNvPr id="0" name=""/>
        <dsp:cNvSpPr/>
      </dsp:nvSpPr>
      <dsp:spPr>
        <a:xfrm>
          <a:off x="2997853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Ашық түрдегі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97853" y="1188046"/>
        <a:ext cx="1648132" cy="824066"/>
      </dsp:txXfrm>
    </dsp:sp>
    <dsp:sp modelId="{D711E7C6-D405-4505-B7B4-348D7975FBDF}">
      <dsp:nvSpPr>
        <dsp:cNvPr id="0" name=""/>
        <dsp:cNvSpPr/>
      </dsp:nvSpPr>
      <dsp:spPr>
        <a:xfrm>
          <a:off x="4992093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Сәйкестікті анықтауға арналған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92093" y="1188046"/>
        <a:ext cx="1648132" cy="824066"/>
      </dsp:txXfrm>
    </dsp:sp>
    <dsp:sp modelId="{5F0BC275-948B-4DD4-AF56-3D357287F9D7}">
      <dsp:nvSpPr>
        <dsp:cNvPr id="0" name=""/>
        <dsp:cNvSpPr/>
      </dsp:nvSpPr>
      <dsp:spPr>
        <a:xfrm>
          <a:off x="6986334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Дұрыс тізбекті анықтауға арналған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86334" y="1188046"/>
        <a:ext cx="1648132" cy="8240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10215E-300A-4BB5-B158-121A5881914F}">
      <dsp:nvSpPr>
        <dsp:cNvPr id="0" name=""/>
        <dsp:cNvSpPr/>
      </dsp:nvSpPr>
      <dsp:spPr>
        <a:xfrm>
          <a:off x="4819040" y="841938"/>
          <a:ext cx="299136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2991360" y="173053"/>
              </a:lnTo>
              <a:lnTo>
                <a:pt x="299136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7E01C-ABFB-42B4-A74E-D7554F49EDAD}">
      <dsp:nvSpPr>
        <dsp:cNvPr id="0" name=""/>
        <dsp:cNvSpPr/>
      </dsp:nvSpPr>
      <dsp:spPr>
        <a:xfrm>
          <a:off x="4819040" y="841938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997120" y="173053"/>
              </a:lnTo>
              <a:lnTo>
                <a:pt x="99712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2FA21-A9B5-49A7-A00B-CC564E484BE5}">
      <dsp:nvSpPr>
        <dsp:cNvPr id="0" name=""/>
        <dsp:cNvSpPr/>
      </dsp:nvSpPr>
      <dsp:spPr>
        <a:xfrm>
          <a:off x="3821919" y="841938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997120" y="0"/>
              </a:moveTo>
              <a:lnTo>
                <a:pt x="99712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4899F-F1DE-42D4-AF53-4CDBBD8E293C}">
      <dsp:nvSpPr>
        <dsp:cNvPr id="0" name=""/>
        <dsp:cNvSpPr/>
      </dsp:nvSpPr>
      <dsp:spPr>
        <a:xfrm>
          <a:off x="1827679" y="2012112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997120" y="173053"/>
              </a:lnTo>
              <a:lnTo>
                <a:pt x="997120" y="346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A37A5-640D-4D90-A421-8CA617C82CEB}">
      <dsp:nvSpPr>
        <dsp:cNvPr id="0" name=""/>
        <dsp:cNvSpPr/>
      </dsp:nvSpPr>
      <dsp:spPr>
        <a:xfrm>
          <a:off x="171306" y="3182286"/>
          <a:ext cx="247219" cy="877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230"/>
              </a:lnTo>
              <a:lnTo>
                <a:pt x="247219" y="877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298FB-F0CE-4755-BBB4-2FAFDCBDED31}">
      <dsp:nvSpPr>
        <dsp:cNvPr id="0" name=""/>
        <dsp:cNvSpPr/>
      </dsp:nvSpPr>
      <dsp:spPr>
        <a:xfrm>
          <a:off x="830559" y="2012112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997120" y="0"/>
              </a:moveTo>
              <a:lnTo>
                <a:pt x="99712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4B615-DC0F-41D9-98D8-65D33E73E565}">
      <dsp:nvSpPr>
        <dsp:cNvPr id="0" name=""/>
        <dsp:cNvSpPr/>
      </dsp:nvSpPr>
      <dsp:spPr>
        <a:xfrm>
          <a:off x="1827679" y="841938"/>
          <a:ext cx="2991360" cy="346107"/>
        </a:xfrm>
        <a:custGeom>
          <a:avLst/>
          <a:gdLst/>
          <a:ahLst/>
          <a:cxnLst/>
          <a:rect l="0" t="0" r="0" b="0"/>
          <a:pathLst>
            <a:path>
              <a:moveTo>
                <a:pt x="2991360" y="0"/>
              </a:moveTo>
              <a:lnTo>
                <a:pt x="299136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16DE3-EF5A-4C67-96E4-A2360F5F059B}">
      <dsp:nvSpPr>
        <dsp:cNvPr id="0" name=""/>
        <dsp:cNvSpPr/>
      </dsp:nvSpPr>
      <dsp:spPr>
        <a:xfrm>
          <a:off x="3086581" y="17872"/>
          <a:ext cx="3464918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 тапсырмаларының түрлері</a:t>
          </a:r>
          <a:endParaRPr lang="ru-RU" sz="14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6581" y="17872"/>
        <a:ext cx="3464918" cy="824066"/>
      </dsp:txXfrm>
    </dsp:sp>
    <dsp:sp modelId="{2907604C-0C87-48CA-8CCA-C8AE73241DE2}">
      <dsp:nvSpPr>
        <dsp:cNvPr id="0" name=""/>
        <dsp:cNvSpPr/>
      </dsp:nvSpPr>
      <dsp:spPr>
        <a:xfrm>
          <a:off x="1003613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Жабық </a:t>
          </a:r>
          <a:r>
            <a:rPr lang="kk-KZ" sz="1400" b="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түрдегі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3613" y="1188046"/>
        <a:ext cx="1648132" cy="824066"/>
      </dsp:txXfrm>
    </dsp:sp>
    <dsp:sp modelId="{D999323A-F402-4CAC-9691-D7AE79465F6C}">
      <dsp:nvSpPr>
        <dsp:cNvPr id="0" name=""/>
        <dsp:cNvSpPr/>
      </dsp:nvSpPr>
      <dsp:spPr>
        <a:xfrm>
          <a:off x="6493" y="2358219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ғана дұрыс </a:t>
          </a:r>
          <a:r>
            <a:rPr lang="kk-KZ" sz="1400" b="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жауапты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93" y="2358219"/>
        <a:ext cx="1648132" cy="824066"/>
      </dsp:txXfrm>
    </dsp:sp>
    <dsp:sp modelId="{64E75BF9-45DF-4C75-9589-C11B3BEE6754}">
      <dsp:nvSpPr>
        <dsp:cNvPr id="0" name=""/>
        <dsp:cNvSpPr/>
      </dsp:nvSpPr>
      <dsp:spPr>
        <a:xfrm>
          <a:off x="418526" y="3528393"/>
          <a:ext cx="3232317" cy="106224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Ұсынылған екі жауаптың біреуін таңдау (альтернативті);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 Ұсынылған бірнеше жауаптың біреуін таңдау.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8526" y="3528393"/>
        <a:ext cx="3232317" cy="1062246"/>
      </dsp:txXfrm>
    </dsp:sp>
    <dsp:sp modelId="{4B984324-04C8-4EBB-AEA2-D367755F51F0}">
      <dsp:nvSpPr>
        <dsp:cNvPr id="0" name=""/>
        <dsp:cNvSpPr/>
      </dsp:nvSpPr>
      <dsp:spPr>
        <a:xfrm>
          <a:off x="2000733" y="2358219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немесе бірнеше дұрыс </a:t>
          </a:r>
          <a:r>
            <a:rPr lang="kk-KZ" sz="1400" b="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жауапты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00733" y="2358219"/>
        <a:ext cx="1648132" cy="824066"/>
      </dsp:txXfrm>
    </dsp:sp>
    <dsp:sp modelId="{B8742172-B00D-459A-8BF5-009F8F1242D4}">
      <dsp:nvSpPr>
        <dsp:cNvPr id="0" name=""/>
        <dsp:cNvSpPr/>
      </dsp:nvSpPr>
      <dsp:spPr>
        <a:xfrm>
          <a:off x="2997853" y="1188046"/>
          <a:ext cx="1648132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Ашық </a:t>
          </a:r>
          <a:r>
            <a:rPr lang="kk-KZ" sz="1400" b="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түрдегі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97853" y="1188046"/>
        <a:ext cx="1648132" cy="824066"/>
      </dsp:txXfrm>
    </dsp:sp>
    <dsp:sp modelId="{D711E7C6-D405-4505-B7B4-348D7975FBDF}">
      <dsp:nvSpPr>
        <dsp:cNvPr id="0" name=""/>
        <dsp:cNvSpPr/>
      </dsp:nvSpPr>
      <dsp:spPr>
        <a:xfrm>
          <a:off x="4992093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Сәйкестікті анықтауға арналған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92093" y="1188046"/>
        <a:ext cx="1648132" cy="824066"/>
      </dsp:txXfrm>
    </dsp:sp>
    <dsp:sp modelId="{5F0BC275-948B-4DD4-AF56-3D357287F9D7}">
      <dsp:nvSpPr>
        <dsp:cNvPr id="0" name=""/>
        <dsp:cNvSpPr/>
      </dsp:nvSpPr>
      <dsp:spPr>
        <a:xfrm>
          <a:off x="6986334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Дұрыс тізбекті анықтауға арналған тапсырмалар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86334" y="1188046"/>
        <a:ext cx="1648132" cy="824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5F0BF-F266-48F4-AA4E-305363FC9CEF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9F8CC-25B0-4674-9CBF-8D40F36E0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40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F3A7-5758-432B-8EB5-8A6ADEB12C2B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92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DBAB-81CB-42DF-8A7E-1E1E6505EC3B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98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633F-75CD-4933-8B31-CB2945CEBAFB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68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B74C-315F-4867-B02C-B2DC2D3D20B5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67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B9A-B1C3-4AF0-8174-A33607E881F6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15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9F83-B55A-46BE-9AEC-96E80259F0E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0D7C-0DF5-4B01-A899-0CFC613D6DA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83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2DAA-9681-4F49-B4C5-0606061CAF02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628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51E8-81A8-4F3F-A4A9-1A7C331077E5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51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5430-B8AB-417A-B14B-6EABE85BE070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86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38113-48CC-401A-95B8-347D17FF3A7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08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3711-2232-468A-9440-3323FE370B2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861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79613" y="549275"/>
            <a:ext cx="6840537" cy="446088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</a:p>
          <a:p>
            <a:pPr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«ҰЛТТЫҚ ТЕСТІЛЕУ ОРТАЛЫҒЫ»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203200" y="6092825"/>
            <a:ext cx="9093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Алматы-2019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2" descr="C:\Users\zh.ahmetov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3763" y="3716338"/>
            <a:ext cx="2276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Заголовок 1"/>
          <p:cNvSpPr>
            <a:spLocks noGrp="1"/>
          </p:cNvSpPr>
          <p:nvPr>
            <p:ph type="ctrTitle"/>
          </p:nvPr>
        </p:nvSpPr>
        <p:spPr>
          <a:xfrm>
            <a:off x="684213" y="1773238"/>
            <a:ext cx="7772400" cy="2376487"/>
          </a:xfrm>
        </p:spPr>
        <p:txBody>
          <a:bodyPr/>
          <a:lstStyle/>
          <a:p>
            <a:pPr eaLnBrk="1" hangingPunct="1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ТЕСТ ТАПСЫРМАЛАРЫН ӘЗІРЛЕУ ӘДІСТЕМЕСІ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7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23528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 бетінде төменгі қысымды белдеу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(-лер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арктикалық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қоңыржай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субтропиктік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тропиктік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субэкваторлық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экваторлық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субантарктикалық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 антарктикалық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ТЕСТ ТҮРІНДЕГІ ТАПСЫРМАЛАР: БІР НЕМЕСЕ БІРНЕШЕ ДҰРЫС ЖАУАПТЫ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ТЕСТ ТАПСЫРМАЛАРЫ</a:t>
            </a:r>
          </a:p>
        </p:txBody>
      </p:sp>
    </p:spTree>
    <p:extLst>
      <p:ext uri="{BB962C8B-B14F-4D97-AF65-F5344CB8AC3E}">
        <p14:creationId xmlns:p14="http://schemas.microsoft.com/office/powerpoint/2010/main" xmlns="" val="2490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жүзі саяси картасынан алынатын ақпарат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(-тар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мемлекет шекарасы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аумақтың жер бедері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өзендердің ені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мемлекет астанасы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мемлекет транспорттарының түрлері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шаруашылыққа мамандануы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мұхиттардың тереңдігі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 мемлекеттің аумағы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5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23528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Батыс-Түрік қағанатының астанасы (астаналары)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Күнгіт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Тараз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Мыңбұлақ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Баласағұн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Испиджап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Суяб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Отырар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Янгикент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ТЕСТ ТҮРІНДЕГІ ТАПСЫРМАЛАР: БІР НЕМЕСЕ БІРНЕШЕ ДҰРЫС ЖАУАПТЫ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ТЕСТ ТАПСЫРМАЛАРЫ</a:t>
            </a:r>
          </a:p>
        </p:txBody>
      </p:sp>
    </p:spTree>
    <p:extLst>
      <p:ext uri="{BB962C8B-B14F-4D97-AF65-F5344CB8AC3E}">
        <p14:creationId xmlns:p14="http://schemas.microsoft.com/office/powerpoint/2010/main" xmlns="" val="33527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Сөйлемге қатысты дұрыс жауап нұсқасы (нұсқалары)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 is the capital …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Kazakhstan.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by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with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to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of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down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at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on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 up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 экспертиза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4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Моңғол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кезеңіне дейінгі мәдениет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қайраткер(-лер)і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Асан-Қайғы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М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Х. Дулати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Әбілғазы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Қ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Жалайыр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М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Қашғари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Қодан-Тайшы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Қожа Ахмет Иасауи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Ж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Баласағұн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dirty="0" smtClean="0"/>
              <a:t>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«freedom»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сөзіне қарама-қарсы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сөз(-дер)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duty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obligation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slavery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spare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easy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responsibility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assume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 free-hand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0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Жиі соғып тұратын қарлы борандар мен қатты желдердің нәтижесінде ағаш өсімдіктер жер бетіне төселіп өсетін табиғат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зонасы(зоналары)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шөл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тайга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тундра</a:t>
            </a:r>
          </a:p>
          <a:p>
            <a:r>
              <a:rPr lang="de-D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дала</a:t>
            </a:r>
          </a:p>
          <a:p>
            <a:r>
              <a:rPr lang="de-D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саванна</a:t>
            </a:r>
          </a:p>
          <a:p>
            <a:r>
              <a:rPr lang="de-D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шөлейт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субтропик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орманды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9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Хайуанаттар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жайлы ертегі(-лер)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«Күн астындағы Күнікей қыз»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«Хан мен бүркіт»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«Ғажайып бақ»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«Түлкі мен бөдене»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«Тоғыз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тоңқылдақ,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 шіңкілдек»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«Керқұла атты Кендебай»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«Алтын сақа»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 «Қыз бен Тазша»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Өсімдіктің жер асты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өркен(-дер)і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сабақ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гүл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пиязшық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буын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тамырсабақ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жапырақ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тамыр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 түйнек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7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Жануарлардың құрлықта өмір сүруге бейімделуінің нәтижесінде пайда болған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түзіліс(-тер)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демтүтік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желбезек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сифон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өкпе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торсылдақ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ауа қапшығы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су түтікшесі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 желі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2407" y="6093296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36512" y="1412776"/>
            <a:ext cx="918051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ТАПСЫРМА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 descr="C:\Users\zh.ahmetov\Desktop\Nauka_i_obuchen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11469"/>
            <a:ext cx="5135711" cy="32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28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Tұздың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молекуласынан 40 молекуласы  иондарға диссоциацияланса, диссоциациялану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 (дәрежелері)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80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10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30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20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70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60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40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 50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9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073709"/>
            <a:ext cx="9144000" cy="5500726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cs typeface="Times New Roman" pitchFamily="18" charset="0"/>
              </a:rPr>
              <a:t>02_Қазақстан тарихы_каз</a:t>
            </a:r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###00</a:t>
            </a: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Моңғол кезеңіне дейінгі мәдениет қайраткерлері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Асан-Қайғы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М. Х. Дулати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Әбілғазы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Қ. Жалайыр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М. Қашғари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Қодан-Тайшы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Қожа Ахмет Иасауи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Ж. Баласағұн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{Этап}=02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вариантов ответов}=8</a:t>
            </a:r>
          </a:p>
          <a:p>
            <a:r>
              <a:rPr lang="ru-RU" sz="15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правильных вариантов ответов</a:t>
            </a: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}=3</a:t>
            </a:r>
            <a:endParaRPr lang="ru-RU" sz="15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{Правильный ответ}=</a:t>
            </a:r>
            <a:r>
              <a:rPr lang="en-US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{Трудность}=</a:t>
            </a:r>
            <a:r>
              <a:rPr lang="en-US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{Учебник}=С. Жолдасбаев т.б.Орта ғасырдағы Қазақстан тарихы, Алматы «Атамұра» 2012, 92-93 бб</a:t>
            </a: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{Раздел}=01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{Тема}=03</a:t>
            </a:r>
            <a:endParaRPr lang="ru-RU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{Подтема}=01</a:t>
            </a:r>
            <a:endParaRPr lang="ru-RU" sz="15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4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000108"/>
            <a:ext cx="9144000" cy="5857892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02_География_каз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###00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Жиі соғып тұратын қарлы борандар мен қатты желдердің нәтижесінде ағаш өсімдіктер жер бетіне төселіп өсетін табиғат зонасы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шөл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тайга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тундра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дала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саванна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шөлейт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субтропик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орманды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дала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de-DE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вариантов ответов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}=8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правильных вариантов ответов}=1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de-DE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Правильный</a:t>
            </a:r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de-DE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Трудность</a:t>
            </a:r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de-DE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</a:t>
            </a:r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Бейсенова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А.С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т.б. География. 7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Атамұра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2012.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de-DE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}=0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de-DE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de-DE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Подтема</a:t>
            </a:r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5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раздел по умолчанию равен 01 (в случае если нет этого пункта)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4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000108"/>
            <a:ext cx="9144000" cy="5857892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02_География_каз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###00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Жиі соғып тұратын қарлы борандар мен қатты желдердің нәтижесінде ағаш өсімдіктер жер бетіне төселіп өсетін табиғат зонасы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шөл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тайга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тундра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дала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саванна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шөлейт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субтропик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орманды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дала</a:t>
            </a:r>
          </a:p>
          <a:p>
            <a:pPr algn="ctr"/>
            <a:endParaRPr lang="ru-RU" sz="15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4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1196752"/>
            <a:ext cx="8928992" cy="475252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{Этап}=02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вариантов ответов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правильных вариантов ответов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{Правильный ответ}=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{Раздел}=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{Тема}=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{Подтема}=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4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2407" y="6093296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Алматы-2019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36512" y="1412776"/>
            <a:ext cx="918051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 descr="C:\Users\zh.ahmetov\Desktop\Nauka_i_obuchen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11469"/>
            <a:ext cx="5135711" cy="32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62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548680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ТЕСТ ТАПСЫРМАЛАРЫНЫҢ ТҮРЛЕРІ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510" y="6093297"/>
            <a:ext cx="9093993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ТАПСЫРМАСЫ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51183067"/>
              </p:ext>
            </p:extLst>
          </p:nvPr>
        </p:nvGraphicFramePr>
        <p:xfrm>
          <a:off x="251520" y="1268760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394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40000"/>
              </a:lnSpc>
              <a:spcBef>
                <a:spcPct val="0"/>
              </a:spcBef>
            </a:pPr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түрдегі</a:t>
            </a: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тапсырмаларға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40000"/>
              </a:lnSpc>
              <a:spcBef>
                <a:spcPct val="0"/>
              </a:spcBef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сызықшамен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нүктелермен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белгіленетін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сөзбен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толықтыруды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(____,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…); </a:t>
            </a: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толықтырылатын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сөздің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соңына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қойылуы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баламасының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басқаша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атауы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синонимі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шартының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нақтылығы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 жауаптың нақтылығы;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апсырма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формасының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басымдылығы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жауабын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болжап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әзірлеуде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туындайтын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қиындық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endParaRPr lang="ru-RU" alt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4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жүйесіндегі ең үлкен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планета</a:t>
            </a:r>
            <a:r>
              <a:rPr lang="en-US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______</a:t>
            </a:r>
            <a:endParaRPr lang="en-US" alt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(x-4) </a:t>
            </a:r>
            <a:r>
              <a:rPr lang="kk-KZ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kk-KZ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сының анықталу облысы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548680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ТЕСТ ТАПСЫРМАЛАРЫНЫҢ ТҮРЛЕРІ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510" y="6093297"/>
            <a:ext cx="9093993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ТЕСТ ТАПСЫРМАЛАРЫНЫҢ ЖАБЫҚ ТҮРІ: 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БІР НЕМЕСЕ БІРНЕШЕ ДҰРЫС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ЖАУАПТЫ ТАПСЫРМА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048045691"/>
              </p:ext>
            </p:extLst>
          </p:nvPr>
        </p:nvGraphicFramePr>
        <p:xfrm>
          <a:off x="251520" y="1268760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116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Егер турист бірінші күні 16 км,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 екінші күні 2000 м артық жол жүрсе, онда оның екі күнде жүрген жолы ____ км.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 қабырғалы үшбұрыштың әрбір бұрышы____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Үшбұрыштың ішкі бұрыштарының қосындысы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Адамның шығу тегі мен даму эволюциясын, адам нәсілдерінің пайда болуы мен сыртқы биологиялық қасиеттерін зерттейтін ғылым___________</a:t>
            </a:r>
            <a:endParaRPr lang="kk-K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04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Еуропа мен Азияны бөлгендер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 жауабы: гректер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1492 жылы  тамызда  Испаниядан үш кемемен  шыққан саяхатшы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endParaRPr lang="en-MY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 жауабы: Х.Колумб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Дүние жүзінің шар тәрізді екенін дәлелдеген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____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 жауабы:Ф.Магеллан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Жердің полюстік радиусының экваторлық радиустан қысқалығы (км)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endParaRPr lang="en-MY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 жауабы: 21 км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kk-K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 қыртысының бетіндегі ойлы қырлар жиынтығы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 жауабы: жер бедері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Теңіз деңгейінен  бастап есептелінетін биіктік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____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 жауабы: абсолюттік</a:t>
            </a:r>
          </a:p>
          <a:p>
            <a:pPr>
              <a:spcBef>
                <a:spcPct val="0"/>
              </a:spcBef>
            </a:pPr>
            <a:endParaRPr lang="kk-K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ТЕСТ ТҮРІНДЕГІ ТАПСЫРМАЛАР: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Атомдардың белгілі бір түрі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alt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Иіссіз, түссіз, ауадан сәл ауыр газ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alt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Ортақ электрондар жұбы арқылы түзілетін байланыс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alt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3,011023 көміртек атомының зат мөлшері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alt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Химиялық реакцияны баяулатады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endParaRPr lang="ru-RU" alt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ТЕСТ ТҮРІНДЕГІ ТАПСЫРМАЛАР: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Электрленген денені анықтауға арналған құрал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</a:t>
            </a:r>
          </a:p>
          <a:p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Атом құрылысының ядролық модельін ұсынған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Тұйықталған жүйедегі зарядты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қосындысы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</a:p>
          <a:p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Бірнеше электронынан айырылған атом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kk-K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ТЕСТ ТҮРІНДЕГІ ТАПСЫРМАЛАР: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Қанның қызыл жасушасы______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Теңіз суында жүзіп тіршілік ететін ішекқуыстылар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Жапырағы мен бүршігі бұтақтанбаған жас сабақ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Гидра денесінің сыртқы қабаты ________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10554"/>
            <a:ext cx="8712968" cy="4733089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###001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Қазақстанның болашағы үшін қуат көзі болатын табиғи газдың әлемде қоры жөнінен алатын орны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$$$1 он төрт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$$$2 14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$$$3 онтөрт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Этап}=04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синонимов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{Трудность}=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{Учебник}=Е.Ахметов, Н.Кәрменова, Ш.Кәрібаева, Б.Асубаев. Қазақстанның экономикалық және әлеуметтік географиясы:Жалпы білім беретін мектептің 9-сыныбына арналған оқулық.- Алматы: Атамұра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2017. 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81-б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Раздел}=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{Тема}=02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{Подтема}=03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1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ТЕСТ ТҮРІНДЕГІ ТАПСЫРМАЛАР: БІР НЕМЕСЕ БІРНЕШЕ ДҰРЫС ЖАУАПТЫ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ТЕСТ ТАПСЫРМАЛАРЫ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</a:pPr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Бір </a:t>
            </a:r>
            <a:r>
              <a:rPr lang="kk-KZ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 бірнеше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таңдауға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тапсырмаларда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жауаптардың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ішінен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Бірнеше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тапсырмаларына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бағалайды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орындағанда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нұсқау</a:t>
            </a:r>
            <a:r>
              <a:rPr lang="kk-KZ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лық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тапсырмаларыңызда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alt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жауаптарды</a:t>
            </a:r>
            <a:r>
              <a:rPr lang="ru-RU" alt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белгілеңіз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768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0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73029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Кешенді салалар мен кәсіпорындардың әрекетін үйлестіру негізінде бәсекеге қабілетті өндірісті жасау тәсілі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кластер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$$$2 топтастыру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{Этап}=04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синонимов}=2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{Трудность}=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{Учебник}=Е.Ахметов, Н.Кәрменова, Ш.Кәрібаева, Б.Асубаев. Қазақстанның экономикалық және әлеуметтік географиясы:Жалпы білім беретін мектептің 9-сыныбына арналған оқулық.- Алматы: Атамұра 2013. 73-б.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Раздел}=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{Тема}=02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{Подтема}=03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8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9955" y="1124554"/>
            <a:ext cx="8712968" cy="508748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###003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Сарыарқаның ең биік Қызыларай тауының биік шыңы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Ақсораң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$$$2 ақсораң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$$$3 Ақсоран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{Этап}=04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синонимов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}=3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{Трудность}=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{Учебник}=Ә.Бейсенова, Қ.Карпеков. Қазақстанның физикалық географиясы:Жалпы білім беретін мектептің 8-сыныбына арналған оқулық.- Алматы: Атамұра 2012. 187-б.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Раздел}=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{Тема}=01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{Подтема}=03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4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9955" y="1124554"/>
            <a:ext cx="8712968" cy="508748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004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Үшбұрыштың ішкі бұрыштарының қосындысы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2000" dirty="0" smtClean="0">
                <a:solidFill>
                  <a:schemeClr val="tx1"/>
                </a:solidFill>
              </a:rPr>
              <a:t>180º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$$$2 180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$$$3 180 градус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{Этап}=04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синонимов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}=3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{Трудность}=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{Учебник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}=Геометрия, Алматы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Атамұра 2012.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Раздел}=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{Тема}=01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{Подтема}=03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4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9955" y="1508358"/>
            <a:ext cx="8712968" cy="306879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004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Үшбұрыштың ішкі бұрыштарының қосындысы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4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9955" y="1404475"/>
            <a:ext cx="8712968" cy="4211802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$$$1....  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{Этап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}=04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синонимов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{Трудность}=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{Учебник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{Тема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{Подтема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}=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4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АШЫҚ ТҮРДЕГІ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484784"/>
            <a:ext cx="8712968" cy="43901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Практикалық жұмыс</a:t>
            </a:r>
          </a:p>
          <a:p>
            <a:pPr algn="ctr"/>
            <a:endParaRPr lang="kk-KZ" altLang="ru-RU" sz="24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kk-KZ" alt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Тест спецификациясын құрастыру.</a:t>
            </a:r>
          </a:p>
          <a:p>
            <a:pPr marL="514350" indent="-514350">
              <a:buAutoNum type="arabicPeriod"/>
            </a:pPr>
            <a:endParaRPr lang="kk-KZ" altLang="ru-RU" sz="24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kk-KZ" alt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Тест түріндегі тапсырмалар құрастыру: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kk-KZ" alt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бір немесе бірнеше дұрыс жауапты тест тапсырмалары – </a:t>
            </a:r>
          </a:p>
          <a:p>
            <a:r>
              <a:rPr lang="kk-KZ" altLang="ru-RU" sz="24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kk-KZ" alt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8 /А-4, В-2, С-2/;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kk-KZ" alt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Ашық түрдегі тест </a:t>
            </a:r>
            <a:r>
              <a:rPr lang="kk-KZ" altLang="ru-RU" sz="24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тапсырмасы – </a:t>
            </a:r>
            <a:r>
              <a:rPr lang="kk-KZ" alt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5 /А-2, В-2, С-1/.</a:t>
            </a:r>
          </a:p>
          <a:p>
            <a:pPr marL="342900" indent="-342900">
              <a:buFont typeface="Wingdings" pitchFamily="2" charset="2"/>
              <a:buChar char="§"/>
            </a:pPr>
            <a:endParaRPr lang="kk-KZ" altLang="ru-RU" sz="24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4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835696" y="2204864"/>
            <a:ext cx="5081116" cy="43204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k-K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zh.ahmetov\Downloads\1e77968s-4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80928"/>
            <a:ext cx="2160240" cy="249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979613" y="549275"/>
            <a:ext cx="6840537" cy="446088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</a:p>
          <a:p>
            <a:pPr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«ҰЛТТЫҚ ТЕСТІЛЕУ ОРТАЛЫҒЫ»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9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Химиялық құбылыс(-тар)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сүттің ашуы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қанттың еруі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судың қатуы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электршамның жануы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қорғасынның балқуы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шегенің майысуы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көмірдің жануы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қардың еруі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3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Күрделі сөздер қатары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ашудас, некен-саяқ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орынсатпақ, аялдама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Сегізаяқ, насихат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Балтамтап, қоғамдық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мойыномыртқа, ыдыстар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сексен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көпшілік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алаөкпе, оқу-ағарту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үнтаспа, әңгіртаяқ, алтындай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3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Негіздік оксид(-тер)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СаО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D) Na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BeO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ru-RU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MY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3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Сүйекке серпінді, иілгіш қасиет беретін органикалық зат(-тар)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фосфор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кальций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миозин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оссеин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нәруыз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гемоглобин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1403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859723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БІР НЕМЕСЕ БІРНЕШЕ ДҰРЫС ЖАУАПТЫ ТЕСТ ТАПСЫРМАЛАРЫ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3204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Тұқыммен көбейетін, бірақ жеміс түзбейтін 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өсімдік(-тер)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емен                  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терек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қайың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арша                  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қарағай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                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баобаб </a:t>
            </a:r>
          </a:p>
        </p:txBody>
      </p:sp>
    </p:spTree>
    <p:extLst>
      <p:ext uri="{BB962C8B-B14F-4D97-AF65-F5344CB8AC3E}">
        <p14:creationId xmlns:p14="http://schemas.microsoft.com/office/powerpoint/2010/main" xmlns="" val="21403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4934</TotalTime>
  <Words>1869</Words>
  <Application>Microsoft Office PowerPoint</Application>
  <PresentationFormat>Экран (4:3)</PresentationFormat>
  <Paragraphs>419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ТЕСТ ТАПСЫРМАЛАРЫН ӘЗІРЛЕУ ӘДІСТЕМЕСІ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НАЗАРЛАРЫҢЫЗҒА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Грамотность чтения</dc:title>
  <dc:creator>Жандос Ахметов</dc:creator>
  <cp:lastModifiedBy>Home</cp:lastModifiedBy>
  <cp:revision>187</cp:revision>
  <cp:lastPrinted>2013-09-21T12:40:54Z</cp:lastPrinted>
  <dcterms:created xsi:type="dcterms:W3CDTF">2013-09-19T05:40:26Z</dcterms:created>
  <dcterms:modified xsi:type="dcterms:W3CDTF">2020-04-29T07:01:02Z</dcterms:modified>
</cp:coreProperties>
</file>